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image1.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Nova Light"/>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Nova Light"/>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Nova Light"/>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Nova Light"/>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Nova Light"/>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Nova Light"/>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Nova Light"/>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Nova Light"/>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Nova Light"/>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4F2EC"/>
              </a:solidFill>
              <a:prstDash val="solid"/>
              <a:round/>
            </a:ln>
          </a:left>
          <a:right>
            <a:ln w="12700" cap="flat">
              <a:solidFill>
                <a:srgbClr val="F4F2EC"/>
              </a:solidFill>
              <a:prstDash val="solid"/>
              <a:round/>
            </a:ln>
          </a:right>
          <a:top>
            <a:ln w="12700" cap="flat">
              <a:solidFill>
                <a:srgbClr val="F4F2EC"/>
              </a:solidFill>
              <a:prstDash val="solid"/>
              <a:round/>
            </a:ln>
          </a:top>
          <a:bottom>
            <a:ln w="12700" cap="flat">
              <a:solidFill>
                <a:srgbClr val="F4F2EC"/>
              </a:solidFill>
              <a:prstDash val="solid"/>
              <a:round/>
            </a:ln>
          </a:bottom>
          <a:insideH>
            <a:ln w="12700" cap="flat">
              <a:solidFill>
                <a:srgbClr val="F4F2EC"/>
              </a:solidFill>
              <a:prstDash val="solid"/>
              <a:round/>
            </a:ln>
          </a:insideH>
          <a:insideV>
            <a:ln w="12700" cap="flat">
              <a:solidFill>
                <a:srgbClr val="F4F2EC"/>
              </a:solidFill>
              <a:prstDash val="solid"/>
              <a:round/>
            </a:ln>
          </a:insideV>
        </a:tcBdr>
        <a:fill>
          <a:solidFill>
            <a:srgbClr val="CDDDDB"/>
          </a:solidFill>
        </a:fill>
      </a:tcStyle>
    </a:wholeTbl>
    <a:band2H>
      <a:tcTxStyle b="def" i="def"/>
      <a:tcStyle>
        <a:tcBdr/>
        <a:fill>
          <a:solidFill>
            <a:srgbClr val="E7EFEE"/>
          </a:solidFill>
        </a:fill>
      </a:tcStyle>
    </a:band2H>
    <a:firstCol>
      <a:tcTxStyle b="on" i="off">
        <a:fontRef idx="minor">
          <a:srgbClr val="F4F2EC"/>
        </a:fontRef>
        <a:srgbClr val="F4F2EC"/>
      </a:tcTxStyle>
      <a:tcStyle>
        <a:tcBdr>
          <a:left>
            <a:ln w="12700" cap="flat">
              <a:solidFill>
                <a:srgbClr val="F4F2EC"/>
              </a:solidFill>
              <a:prstDash val="solid"/>
              <a:round/>
            </a:ln>
          </a:left>
          <a:right>
            <a:ln w="12700" cap="flat">
              <a:solidFill>
                <a:srgbClr val="F4F2EC"/>
              </a:solidFill>
              <a:prstDash val="solid"/>
              <a:round/>
            </a:ln>
          </a:right>
          <a:top>
            <a:ln w="12700" cap="flat">
              <a:solidFill>
                <a:srgbClr val="F4F2EC"/>
              </a:solidFill>
              <a:prstDash val="solid"/>
              <a:round/>
            </a:ln>
          </a:top>
          <a:bottom>
            <a:ln w="12700" cap="flat">
              <a:solidFill>
                <a:srgbClr val="F4F2EC"/>
              </a:solidFill>
              <a:prstDash val="solid"/>
              <a:round/>
            </a:ln>
          </a:bottom>
          <a:insideH>
            <a:ln w="12700" cap="flat">
              <a:solidFill>
                <a:srgbClr val="F4F2EC"/>
              </a:solidFill>
              <a:prstDash val="solid"/>
              <a:round/>
            </a:ln>
          </a:insideH>
          <a:insideV>
            <a:ln w="12700" cap="flat">
              <a:solidFill>
                <a:srgbClr val="F4F2EC"/>
              </a:solidFill>
              <a:prstDash val="solid"/>
              <a:round/>
            </a:ln>
          </a:insideV>
        </a:tcBdr>
        <a:fill>
          <a:solidFill>
            <a:schemeClr val="accent1"/>
          </a:solidFill>
        </a:fill>
      </a:tcStyle>
    </a:firstCol>
    <a:lastRow>
      <a:tcTxStyle b="on" i="off">
        <a:fontRef idx="minor">
          <a:srgbClr val="F4F2EC"/>
        </a:fontRef>
        <a:srgbClr val="F4F2EC"/>
      </a:tcTxStyle>
      <a:tcStyle>
        <a:tcBdr>
          <a:left>
            <a:ln w="12700" cap="flat">
              <a:solidFill>
                <a:srgbClr val="F4F2EC"/>
              </a:solidFill>
              <a:prstDash val="solid"/>
              <a:round/>
            </a:ln>
          </a:left>
          <a:right>
            <a:ln w="12700" cap="flat">
              <a:solidFill>
                <a:srgbClr val="F4F2EC"/>
              </a:solidFill>
              <a:prstDash val="solid"/>
              <a:round/>
            </a:ln>
          </a:right>
          <a:top>
            <a:ln w="38100" cap="flat">
              <a:solidFill>
                <a:srgbClr val="F4F2EC"/>
              </a:solidFill>
              <a:prstDash val="solid"/>
              <a:round/>
            </a:ln>
          </a:top>
          <a:bottom>
            <a:ln w="12700" cap="flat">
              <a:solidFill>
                <a:srgbClr val="F4F2EC"/>
              </a:solidFill>
              <a:prstDash val="solid"/>
              <a:round/>
            </a:ln>
          </a:bottom>
          <a:insideH>
            <a:ln w="12700" cap="flat">
              <a:solidFill>
                <a:srgbClr val="F4F2EC"/>
              </a:solidFill>
              <a:prstDash val="solid"/>
              <a:round/>
            </a:ln>
          </a:insideH>
          <a:insideV>
            <a:ln w="12700" cap="flat">
              <a:solidFill>
                <a:srgbClr val="F4F2EC"/>
              </a:solidFill>
              <a:prstDash val="solid"/>
              <a:round/>
            </a:ln>
          </a:insideV>
        </a:tcBdr>
        <a:fill>
          <a:solidFill>
            <a:schemeClr val="accent1"/>
          </a:solidFill>
        </a:fill>
      </a:tcStyle>
    </a:lastRow>
    <a:firstRow>
      <a:tcTxStyle b="on" i="off">
        <a:fontRef idx="minor">
          <a:srgbClr val="F4F2EC"/>
        </a:fontRef>
        <a:srgbClr val="F4F2EC"/>
      </a:tcTxStyle>
      <a:tcStyle>
        <a:tcBdr>
          <a:left>
            <a:ln w="12700" cap="flat">
              <a:solidFill>
                <a:srgbClr val="F4F2EC"/>
              </a:solidFill>
              <a:prstDash val="solid"/>
              <a:round/>
            </a:ln>
          </a:left>
          <a:right>
            <a:ln w="12700" cap="flat">
              <a:solidFill>
                <a:srgbClr val="F4F2EC"/>
              </a:solidFill>
              <a:prstDash val="solid"/>
              <a:round/>
            </a:ln>
          </a:right>
          <a:top>
            <a:ln w="12700" cap="flat">
              <a:solidFill>
                <a:srgbClr val="F4F2EC"/>
              </a:solidFill>
              <a:prstDash val="solid"/>
              <a:round/>
            </a:ln>
          </a:top>
          <a:bottom>
            <a:ln w="38100" cap="flat">
              <a:solidFill>
                <a:srgbClr val="F4F2EC"/>
              </a:solidFill>
              <a:prstDash val="solid"/>
              <a:round/>
            </a:ln>
          </a:bottom>
          <a:insideH>
            <a:ln w="12700" cap="flat">
              <a:solidFill>
                <a:srgbClr val="F4F2EC"/>
              </a:solidFill>
              <a:prstDash val="solid"/>
              <a:round/>
            </a:ln>
          </a:insideH>
          <a:insideV>
            <a:ln w="12700" cap="flat">
              <a:solidFill>
                <a:srgbClr val="F4F2EC"/>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4F2EC"/>
              </a:solidFill>
              <a:prstDash val="solid"/>
              <a:round/>
            </a:ln>
          </a:left>
          <a:right>
            <a:ln w="12700" cap="flat">
              <a:solidFill>
                <a:srgbClr val="F4F2EC"/>
              </a:solidFill>
              <a:prstDash val="solid"/>
              <a:round/>
            </a:ln>
          </a:right>
          <a:top>
            <a:ln w="12700" cap="flat">
              <a:solidFill>
                <a:srgbClr val="F4F2EC"/>
              </a:solidFill>
              <a:prstDash val="solid"/>
              <a:round/>
            </a:ln>
          </a:top>
          <a:bottom>
            <a:ln w="12700" cap="flat">
              <a:solidFill>
                <a:srgbClr val="F4F2EC"/>
              </a:solidFill>
              <a:prstDash val="solid"/>
              <a:round/>
            </a:ln>
          </a:bottom>
          <a:insideH>
            <a:ln w="12700" cap="flat">
              <a:solidFill>
                <a:srgbClr val="F4F2EC"/>
              </a:solidFill>
              <a:prstDash val="solid"/>
              <a:round/>
            </a:ln>
          </a:insideH>
          <a:insideV>
            <a:ln w="12700" cap="flat">
              <a:solidFill>
                <a:srgbClr val="F4F2EC"/>
              </a:solidFill>
              <a:prstDash val="solid"/>
              <a:round/>
            </a:ln>
          </a:insideV>
        </a:tcBdr>
        <a:fill>
          <a:solidFill>
            <a:srgbClr val="D7CACC"/>
          </a:solidFill>
        </a:fill>
      </a:tcStyle>
    </a:wholeTbl>
    <a:band2H>
      <a:tcTxStyle b="def" i="def"/>
      <a:tcStyle>
        <a:tcBdr/>
        <a:fill>
          <a:solidFill>
            <a:srgbClr val="ECE6E7"/>
          </a:solidFill>
        </a:fill>
      </a:tcStyle>
    </a:band2H>
    <a:firstCol>
      <a:tcTxStyle b="on" i="off">
        <a:fontRef idx="minor">
          <a:srgbClr val="F4F2EC"/>
        </a:fontRef>
        <a:srgbClr val="F4F2EC"/>
      </a:tcTxStyle>
      <a:tcStyle>
        <a:tcBdr>
          <a:left>
            <a:ln w="12700" cap="flat">
              <a:solidFill>
                <a:srgbClr val="F4F2EC"/>
              </a:solidFill>
              <a:prstDash val="solid"/>
              <a:round/>
            </a:ln>
          </a:left>
          <a:right>
            <a:ln w="12700" cap="flat">
              <a:solidFill>
                <a:srgbClr val="F4F2EC"/>
              </a:solidFill>
              <a:prstDash val="solid"/>
              <a:round/>
            </a:ln>
          </a:right>
          <a:top>
            <a:ln w="12700" cap="flat">
              <a:solidFill>
                <a:srgbClr val="F4F2EC"/>
              </a:solidFill>
              <a:prstDash val="solid"/>
              <a:round/>
            </a:ln>
          </a:top>
          <a:bottom>
            <a:ln w="12700" cap="flat">
              <a:solidFill>
                <a:srgbClr val="F4F2EC"/>
              </a:solidFill>
              <a:prstDash val="solid"/>
              <a:round/>
            </a:ln>
          </a:bottom>
          <a:insideH>
            <a:ln w="12700" cap="flat">
              <a:solidFill>
                <a:srgbClr val="F4F2EC"/>
              </a:solidFill>
              <a:prstDash val="solid"/>
              <a:round/>
            </a:ln>
          </a:insideH>
          <a:insideV>
            <a:ln w="12700" cap="flat">
              <a:solidFill>
                <a:srgbClr val="F4F2EC"/>
              </a:solidFill>
              <a:prstDash val="solid"/>
              <a:round/>
            </a:ln>
          </a:insideV>
        </a:tcBdr>
        <a:fill>
          <a:solidFill>
            <a:schemeClr val="accent3"/>
          </a:solidFill>
        </a:fill>
      </a:tcStyle>
    </a:firstCol>
    <a:lastRow>
      <a:tcTxStyle b="on" i="off">
        <a:fontRef idx="minor">
          <a:srgbClr val="F4F2EC"/>
        </a:fontRef>
        <a:srgbClr val="F4F2EC"/>
      </a:tcTxStyle>
      <a:tcStyle>
        <a:tcBdr>
          <a:left>
            <a:ln w="12700" cap="flat">
              <a:solidFill>
                <a:srgbClr val="F4F2EC"/>
              </a:solidFill>
              <a:prstDash val="solid"/>
              <a:round/>
            </a:ln>
          </a:left>
          <a:right>
            <a:ln w="12700" cap="flat">
              <a:solidFill>
                <a:srgbClr val="F4F2EC"/>
              </a:solidFill>
              <a:prstDash val="solid"/>
              <a:round/>
            </a:ln>
          </a:right>
          <a:top>
            <a:ln w="38100" cap="flat">
              <a:solidFill>
                <a:srgbClr val="F4F2EC"/>
              </a:solidFill>
              <a:prstDash val="solid"/>
              <a:round/>
            </a:ln>
          </a:top>
          <a:bottom>
            <a:ln w="12700" cap="flat">
              <a:solidFill>
                <a:srgbClr val="F4F2EC"/>
              </a:solidFill>
              <a:prstDash val="solid"/>
              <a:round/>
            </a:ln>
          </a:bottom>
          <a:insideH>
            <a:ln w="12700" cap="flat">
              <a:solidFill>
                <a:srgbClr val="F4F2EC"/>
              </a:solidFill>
              <a:prstDash val="solid"/>
              <a:round/>
            </a:ln>
          </a:insideH>
          <a:insideV>
            <a:ln w="12700" cap="flat">
              <a:solidFill>
                <a:srgbClr val="F4F2EC"/>
              </a:solidFill>
              <a:prstDash val="solid"/>
              <a:round/>
            </a:ln>
          </a:insideV>
        </a:tcBdr>
        <a:fill>
          <a:solidFill>
            <a:schemeClr val="accent3"/>
          </a:solidFill>
        </a:fill>
      </a:tcStyle>
    </a:lastRow>
    <a:firstRow>
      <a:tcTxStyle b="on" i="off">
        <a:fontRef idx="minor">
          <a:srgbClr val="F4F2EC"/>
        </a:fontRef>
        <a:srgbClr val="F4F2EC"/>
      </a:tcTxStyle>
      <a:tcStyle>
        <a:tcBdr>
          <a:left>
            <a:ln w="12700" cap="flat">
              <a:solidFill>
                <a:srgbClr val="F4F2EC"/>
              </a:solidFill>
              <a:prstDash val="solid"/>
              <a:round/>
            </a:ln>
          </a:left>
          <a:right>
            <a:ln w="12700" cap="flat">
              <a:solidFill>
                <a:srgbClr val="F4F2EC"/>
              </a:solidFill>
              <a:prstDash val="solid"/>
              <a:round/>
            </a:ln>
          </a:right>
          <a:top>
            <a:ln w="12700" cap="flat">
              <a:solidFill>
                <a:srgbClr val="F4F2EC"/>
              </a:solidFill>
              <a:prstDash val="solid"/>
              <a:round/>
            </a:ln>
          </a:top>
          <a:bottom>
            <a:ln w="38100" cap="flat">
              <a:solidFill>
                <a:srgbClr val="F4F2EC"/>
              </a:solidFill>
              <a:prstDash val="solid"/>
              <a:round/>
            </a:ln>
          </a:bottom>
          <a:insideH>
            <a:ln w="12700" cap="flat">
              <a:solidFill>
                <a:srgbClr val="F4F2EC"/>
              </a:solidFill>
              <a:prstDash val="solid"/>
              <a:round/>
            </a:ln>
          </a:insideH>
          <a:insideV>
            <a:ln w="12700" cap="flat">
              <a:solidFill>
                <a:srgbClr val="F4F2EC"/>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4F2EC"/>
              </a:solidFill>
              <a:prstDash val="solid"/>
              <a:round/>
            </a:ln>
          </a:left>
          <a:right>
            <a:ln w="12700" cap="flat">
              <a:solidFill>
                <a:srgbClr val="F4F2EC"/>
              </a:solidFill>
              <a:prstDash val="solid"/>
              <a:round/>
            </a:ln>
          </a:right>
          <a:top>
            <a:ln w="12700" cap="flat">
              <a:solidFill>
                <a:srgbClr val="F4F2EC"/>
              </a:solidFill>
              <a:prstDash val="solid"/>
              <a:round/>
            </a:ln>
          </a:top>
          <a:bottom>
            <a:ln w="12700" cap="flat">
              <a:solidFill>
                <a:srgbClr val="F4F2EC"/>
              </a:solidFill>
              <a:prstDash val="solid"/>
              <a:round/>
            </a:ln>
          </a:bottom>
          <a:insideH>
            <a:ln w="12700" cap="flat">
              <a:solidFill>
                <a:srgbClr val="F4F2EC"/>
              </a:solidFill>
              <a:prstDash val="solid"/>
              <a:round/>
            </a:ln>
          </a:insideH>
          <a:insideV>
            <a:ln w="12700" cap="flat">
              <a:solidFill>
                <a:srgbClr val="F4F2EC"/>
              </a:solidFill>
              <a:prstDash val="solid"/>
              <a:round/>
            </a:ln>
          </a:insideV>
        </a:tcBdr>
        <a:fill>
          <a:solidFill>
            <a:srgbClr val="F1DECA"/>
          </a:solidFill>
        </a:fill>
      </a:tcStyle>
    </a:wholeTbl>
    <a:band2H>
      <a:tcTxStyle b="def" i="def"/>
      <a:tcStyle>
        <a:tcBdr/>
        <a:fill>
          <a:solidFill>
            <a:srgbClr val="F8EFE7"/>
          </a:solidFill>
        </a:fill>
      </a:tcStyle>
    </a:band2H>
    <a:firstCol>
      <a:tcTxStyle b="on" i="off">
        <a:fontRef idx="minor">
          <a:srgbClr val="F4F2EC"/>
        </a:fontRef>
        <a:srgbClr val="F4F2EC"/>
      </a:tcTxStyle>
      <a:tcStyle>
        <a:tcBdr>
          <a:left>
            <a:ln w="12700" cap="flat">
              <a:solidFill>
                <a:srgbClr val="F4F2EC"/>
              </a:solidFill>
              <a:prstDash val="solid"/>
              <a:round/>
            </a:ln>
          </a:left>
          <a:right>
            <a:ln w="12700" cap="flat">
              <a:solidFill>
                <a:srgbClr val="F4F2EC"/>
              </a:solidFill>
              <a:prstDash val="solid"/>
              <a:round/>
            </a:ln>
          </a:right>
          <a:top>
            <a:ln w="12700" cap="flat">
              <a:solidFill>
                <a:srgbClr val="F4F2EC"/>
              </a:solidFill>
              <a:prstDash val="solid"/>
              <a:round/>
            </a:ln>
          </a:top>
          <a:bottom>
            <a:ln w="12700" cap="flat">
              <a:solidFill>
                <a:srgbClr val="F4F2EC"/>
              </a:solidFill>
              <a:prstDash val="solid"/>
              <a:round/>
            </a:ln>
          </a:bottom>
          <a:insideH>
            <a:ln w="12700" cap="flat">
              <a:solidFill>
                <a:srgbClr val="F4F2EC"/>
              </a:solidFill>
              <a:prstDash val="solid"/>
              <a:round/>
            </a:ln>
          </a:insideH>
          <a:insideV>
            <a:ln w="12700" cap="flat">
              <a:solidFill>
                <a:srgbClr val="F4F2EC"/>
              </a:solidFill>
              <a:prstDash val="solid"/>
              <a:round/>
            </a:ln>
          </a:insideV>
        </a:tcBdr>
        <a:fill>
          <a:solidFill>
            <a:schemeClr val="accent6"/>
          </a:solidFill>
        </a:fill>
      </a:tcStyle>
    </a:firstCol>
    <a:lastRow>
      <a:tcTxStyle b="on" i="off">
        <a:fontRef idx="minor">
          <a:srgbClr val="F4F2EC"/>
        </a:fontRef>
        <a:srgbClr val="F4F2EC"/>
      </a:tcTxStyle>
      <a:tcStyle>
        <a:tcBdr>
          <a:left>
            <a:ln w="12700" cap="flat">
              <a:solidFill>
                <a:srgbClr val="F4F2EC"/>
              </a:solidFill>
              <a:prstDash val="solid"/>
              <a:round/>
            </a:ln>
          </a:left>
          <a:right>
            <a:ln w="12700" cap="flat">
              <a:solidFill>
                <a:srgbClr val="F4F2EC"/>
              </a:solidFill>
              <a:prstDash val="solid"/>
              <a:round/>
            </a:ln>
          </a:right>
          <a:top>
            <a:ln w="38100" cap="flat">
              <a:solidFill>
                <a:srgbClr val="F4F2EC"/>
              </a:solidFill>
              <a:prstDash val="solid"/>
              <a:round/>
            </a:ln>
          </a:top>
          <a:bottom>
            <a:ln w="12700" cap="flat">
              <a:solidFill>
                <a:srgbClr val="F4F2EC"/>
              </a:solidFill>
              <a:prstDash val="solid"/>
              <a:round/>
            </a:ln>
          </a:bottom>
          <a:insideH>
            <a:ln w="12700" cap="flat">
              <a:solidFill>
                <a:srgbClr val="F4F2EC"/>
              </a:solidFill>
              <a:prstDash val="solid"/>
              <a:round/>
            </a:ln>
          </a:insideH>
          <a:insideV>
            <a:ln w="12700" cap="flat">
              <a:solidFill>
                <a:srgbClr val="F4F2EC"/>
              </a:solidFill>
              <a:prstDash val="solid"/>
              <a:round/>
            </a:ln>
          </a:insideV>
        </a:tcBdr>
        <a:fill>
          <a:solidFill>
            <a:schemeClr val="accent6"/>
          </a:solidFill>
        </a:fill>
      </a:tcStyle>
    </a:lastRow>
    <a:firstRow>
      <a:tcTxStyle b="on" i="off">
        <a:fontRef idx="minor">
          <a:srgbClr val="F4F2EC"/>
        </a:fontRef>
        <a:srgbClr val="F4F2EC"/>
      </a:tcTxStyle>
      <a:tcStyle>
        <a:tcBdr>
          <a:left>
            <a:ln w="12700" cap="flat">
              <a:solidFill>
                <a:srgbClr val="F4F2EC"/>
              </a:solidFill>
              <a:prstDash val="solid"/>
              <a:round/>
            </a:ln>
          </a:left>
          <a:right>
            <a:ln w="12700" cap="flat">
              <a:solidFill>
                <a:srgbClr val="F4F2EC"/>
              </a:solidFill>
              <a:prstDash val="solid"/>
              <a:round/>
            </a:ln>
          </a:right>
          <a:top>
            <a:ln w="12700" cap="flat">
              <a:solidFill>
                <a:srgbClr val="F4F2EC"/>
              </a:solidFill>
              <a:prstDash val="solid"/>
              <a:round/>
            </a:ln>
          </a:top>
          <a:bottom>
            <a:ln w="38100" cap="flat">
              <a:solidFill>
                <a:srgbClr val="F4F2EC"/>
              </a:solidFill>
              <a:prstDash val="solid"/>
              <a:round/>
            </a:ln>
          </a:bottom>
          <a:insideH>
            <a:ln w="12700" cap="flat">
              <a:solidFill>
                <a:srgbClr val="F4F2EC"/>
              </a:solidFill>
              <a:prstDash val="solid"/>
              <a:round/>
            </a:ln>
          </a:insideH>
          <a:insideV>
            <a:ln w="12700" cap="flat">
              <a:solidFill>
                <a:srgbClr val="F4F2EC"/>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4F2EC"/>
          </a:solidFill>
        </a:fill>
      </a:tcStyle>
    </a:band2H>
    <a:firstCol>
      <a:tcTxStyle b="on" i="off">
        <a:fontRef idx="minor">
          <a:srgbClr val="F4F2EC"/>
        </a:fontRef>
        <a:srgbClr val="F4F2EC"/>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4F2EC"/>
          </a:solidFill>
        </a:fill>
      </a:tcStyle>
    </a:lastRow>
    <a:firstRow>
      <a:tcTxStyle b="on" i="off">
        <a:fontRef idx="minor">
          <a:srgbClr val="F4F2EC"/>
        </a:fontRef>
        <a:srgbClr val="F4F2EC"/>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4F2EC"/>
              </a:solidFill>
              <a:prstDash val="solid"/>
              <a:round/>
            </a:ln>
          </a:left>
          <a:right>
            <a:ln w="12700" cap="flat">
              <a:solidFill>
                <a:srgbClr val="F4F2EC"/>
              </a:solidFill>
              <a:prstDash val="solid"/>
              <a:round/>
            </a:ln>
          </a:right>
          <a:top>
            <a:ln w="12700" cap="flat">
              <a:solidFill>
                <a:srgbClr val="F4F2EC"/>
              </a:solidFill>
              <a:prstDash val="solid"/>
              <a:round/>
            </a:ln>
          </a:top>
          <a:bottom>
            <a:ln w="12700" cap="flat">
              <a:solidFill>
                <a:srgbClr val="F4F2EC"/>
              </a:solidFill>
              <a:prstDash val="solid"/>
              <a:round/>
            </a:ln>
          </a:bottom>
          <a:insideH>
            <a:ln w="12700" cap="flat">
              <a:solidFill>
                <a:srgbClr val="F4F2EC"/>
              </a:solidFill>
              <a:prstDash val="solid"/>
              <a:round/>
            </a:ln>
          </a:insideH>
          <a:insideV>
            <a:ln w="12700" cap="flat">
              <a:solidFill>
                <a:srgbClr val="F4F2EC"/>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4F2EC"/>
        </a:fontRef>
        <a:srgbClr val="F4F2EC"/>
      </a:tcTxStyle>
      <a:tcStyle>
        <a:tcBdr>
          <a:left>
            <a:ln w="12700" cap="flat">
              <a:solidFill>
                <a:srgbClr val="F4F2EC"/>
              </a:solidFill>
              <a:prstDash val="solid"/>
              <a:round/>
            </a:ln>
          </a:left>
          <a:right>
            <a:ln w="12700" cap="flat">
              <a:solidFill>
                <a:srgbClr val="F4F2EC"/>
              </a:solidFill>
              <a:prstDash val="solid"/>
              <a:round/>
            </a:ln>
          </a:right>
          <a:top>
            <a:ln w="12700" cap="flat">
              <a:solidFill>
                <a:srgbClr val="F4F2EC"/>
              </a:solidFill>
              <a:prstDash val="solid"/>
              <a:round/>
            </a:ln>
          </a:top>
          <a:bottom>
            <a:ln w="12700" cap="flat">
              <a:solidFill>
                <a:srgbClr val="F4F2EC"/>
              </a:solidFill>
              <a:prstDash val="solid"/>
              <a:round/>
            </a:ln>
          </a:bottom>
          <a:insideH>
            <a:ln w="12700" cap="flat">
              <a:solidFill>
                <a:srgbClr val="F4F2EC"/>
              </a:solidFill>
              <a:prstDash val="solid"/>
              <a:round/>
            </a:ln>
          </a:insideH>
          <a:insideV>
            <a:ln w="12700" cap="flat">
              <a:solidFill>
                <a:srgbClr val="F4F2EC"/>
              </a:solidFill>
              <a:prstDash val="solid"/>
              <a:round/>
            </a:ln>
          </a:insideV>
        </a:tcBdr>
        <a:fill>
          <a:solidFill>
            <a:srgbClr val="000000"/>
          </a:solidFill>
        </a:fill>
      </a:tcStyle>
    </a:firstCol>
    <a:lastRow>
      <a:tcTxStyle b="on" i="off">
        <a:fontRef idx="minor">
          <a:srgbClr val="F4F2EC"/>
        </a:fontRef>
        <a:srgbClr val="F4F2EC"/>
      </a:tcTxStyle>
      <a:tcStyle>
        <a:tcBdr>
          <a:left>
            <a:ln w="12700" cap="flat">
              <a:solidFill>
                <a:srgbClr val="F4F2EC"/>
              </a:solidFill>
              <a:prstDash val="solid"/>
              <a:round/>
            </a:ln>
          </a:left>
          <a:right>
            <a:ln w="12700" cap="flat">
              <a:solidFill>
                <a:srgbClr val="F4F2EC"/>
              </a:solidFill>
              <a:prstDash val="solid"/>
              <a:round/>
            </a:ln>
          </a:right>
          <a:top>
            <a:ln w="38100" cap="flat">
              <a:solidFill>
                <a:srgbClr val="F4F2EC"/>
              </a:solidFill>
              <a:prstDash val="solid"/>
              <a:round/>
            </a:ln>
          </a:top>
          <a:bottom>
            <a:ln w="12700" cap="flat">
              <a:solidFill>
                <a:srgbClr val="F4F2EC"/>
              </a:solidFill>
              <a:prstDash val="solid"/>
              <a:round/>
            </a:ln>
          </a:bottom>
          <a:insideH>
            <a:ln w="12700" cap="flat">
              <a:solidFill>
                <a:srgbClr val="F4F2EC"/>
              </a:solidFill>
              <a:prstDash val="solid"/>
              <a:round/>
            </a:ln>
          </a:insideH>
          <a:insideV>
            <a:ln w="12700" cap="flat">
              <a:solidFill>
                <a:srgbClr val="F4F2EC"/>
              </a:solidFill>
              <a:prstDash val="solid"/>
              <a:round/>
            </a:ln>
          </a:insideV>
        </a:tcBdr>
        <a:fill>
          <a:solidFill>
            <a:srgbClr val="000000"/>
          </a:solidFill>
        </a:fill>
      </a:tcStyle>
    </a:lastRow>
    <a:firstRow>
      <a:tcTxStyle b="on" i="off">
        <a:fontRef idx="minor">
          <a:srgbClr val="F4F2EC"/>
        </a:fontRef>
        <a:srgbClr val="F4F2EC"/>
      </a:tcTxStyle>
      <a:tcStyle>
        <a:tcBdr>
          <a:left>
            <a:ln w="12700" cap="flat">
              <a:solidFill>
                <a:srgbClr val="F4F2EC"/>
              </a:solidFill>
              <a:prstDash val="solid"/>
              <a:round/>
            </a:ln>
          </a:left>
          <a:right>
            <a:ln w="12700" cap="flat">
              <a:solidFill>
                <a:srgbClr val="F4F2EC"/>
              </a:solidFill>
              <a:prstDash val="solid"/>
              <a:round/>
            </a:ln>
          </a:right>
          <a:top>
            <a:ln w="12700" cap="flat">
              <a:solidFill>
                <a:srgbClr val="F4F2EC"/>
              </a:solidFill>
              <a:prstDash val="solid"/>
              <a:round/>
            </a:ln>
          </a:top>
          <a:bottom>
            <a:ln w="38100" cap="flat">
              <a:solidFill>
                <a:srgbClr val="F4F2EC"/>
              </a:solidFill>
              <a:prstDash val="solid"/>
              <a:round/>
            </a:ln>
          </a:bottom>
          <a:insideH>
            <a:ln w="12700" cap="flat">
              <a:solidFill>
                <a:srgbClr val="F4F2EC"/>
              </a:solidFill>
              <a:prstDash val="solid"/>
              <a:round/>
            </a:ln>
          </a:insideH>
          <a:insideV>
            <a:ln w="12700" cap="flat">
              <a:solidFill>
                <a:srgbClr val="F4F2EC"/>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10" name="Shape 110"/>
          <p:cNvSpPr/>
          <p:nvPr>
            <p:ph type="sldImg"/>
          </p:nvPr>
        </p:nvSpPr>
        <p:spPr>
          <a:xfrm>
            <a:off x="1143000" y="685800"/>
            <a:ext cx="4572000" cy="3429000"/>
          </a:xfrm>
          <a:prstGeom prst="rect">
            <a:avLst/>
          </a:prstGeom>
        </p:spPr>
        <p:txBody>
          <a:bodyPr/>
          <a:lstStyle/>
          <a:p>
            <a:pPr/>
          </a:p>
        </p:txBody>
      </p:sp>
      <p:sp>
        <p:nvSpPr>
          <p:cNvPr id="111" name="Shape 11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Arial Nova Light"/>
      </a:defRPr>
    </a:lvl1pPr>
    <a:lvl2pPr indent="228600" latinLnBrk="0">
      <a:defRPr sz="1200">
        <a:latin typeface="+mn-lt"/>
        <a:ea typeface="+mn-ea"/>
        <a:cs typeface="+mn-cs"/>
        <a:sym typeface="Arial Nova Light"/>
      </a:defRPr>
    </a:lvl2pPr>
    <a:lvl3pPr indent="457200" latinLnBrk="0">
      <a:defRPr sz="1200">
        <a:latin typeface="+mn-lt"/>
        <a:ea typeface="+mn-ea"/>
        <a:cs typeface="+mn-cs"/>
        <a:sym typeface="Arial Nova Light"/>
      </a:defRPr>
    </a:lvl3pPr>
    <a:lvl4pPr indent="685800" latinLnBrk="0">
      <a:defRPr sz="1200">
        <a:latin typeface="+mn-lt"/>
        <a:ea typeface="+mn-ea"/>
        <a:cs typeface="+mn-cs"/>
        <a:sym typeface="Arial Nova Light"/>
      </a:defRPr>
    </a:lvl4pPr>
    <a:lvl5pPr indent="914400" latinLnBrk="0">
      <a:defRPr sz="1200">
        <a:latin typeface="+mn-lt"/>
        <a:ea typeface="+mn-ea"/>
        <a:cs typeface="+mn-cs"/>
        <a:sym typeface="Arial Nova Light"/>
      </a:defRPr>
    </a:lvl5pPr>
    <a:lvl6pPr indent="1143000" latinLnBrk="0">
      <a:defRPr sz="1200">
        <a:latin typeface="+mn-lt"/>
        <a:ea typeface="+mn-ea"/>
        <a:cs typeface="+mn-cs"/>
        <a:sym typeface="Arial Nova Light"/>
      </a:defRPr>
    </a:lvl6pPr>
    <a:lvl7pPr indent="1371600" latinLnBrk="0">
      <a:defRPr sz="1200">
        <a:latin typeface="+mn-lt"/>
        <a:ea typeface="+mn-ea"/>
        <a:cs typeface="+mn-cs"/>
        <a:sym typeface="Arial Nova Light"/>
      </a:defRPr>
    </a:lvl7pPr>
    <a:lvl8pPr indent="1600200" latinLnBrk="0">
      <a:defRPr sz="1200">
        <a:latin typeface="+mn-lt"/>
        <a:ea typeface="+mn-ea"/>
        <a:cs typeface="+mn-cs"/>
        <a:sym typeface="Arial Nova Light"/>
      </a:defRPr>
    </a:lvl8pPr>
    <a:lvl9pPr indent="1828800" latinLnBrk="0">
      <a:defRPr sz="1200">
        <a:latin typeface="+mn-lt"/>
        <a:ea typeface="+mn-ea"/>
        <a:cs typeface="+mn-cs"/>
        <a:sym typeface="Arial Nova Light"/>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2" name="Title Text"/>
          <p:cNvSpPr txBox="1"/>
          <p:nvPr>
            <p:ph type="title"/>
          </p:nvPr>
        </p:nvSpPr>
        <p:spPr>
          <a:xfrm>
            <a:off x="1249325" y="919715"/>
            <a:ext cx="8504276" cy="3551277"/>
          </a:xfrm>
          <a:prstGeom prst="rect">
            <a:avLst/>
          </a:prstGeom>
        </p:spPr>
        <p:txBody>
          <a:bodyPr anchor="b"/>
          <a:lstStyle>
            <a:lvl1pPr>
              <a:defRPr sz="5400"/>
            </a:lvl1pPr>
          </a:lstStyle>
          <a:p>
            <a:pPr/>
            <a:r>
              <a:t>Title Text</a:t>
            </a:r>
          </a:p>
        </p:txBody>
      </p:sp>
      <p:sp>
        <p:nvSpPr>
          <p:cNvPr id="13" name="Body Level One…"/>
          <p:cNvSpPr txBox="1"/>
          <p:nvPr>
            <p:ph type="body" sz="quarter" idx="1"/>
          </p:nvPr>
        </p:nvSpPr>
        <p:spPr>
          <a:xfrm>
            <a:off x="1249325" y="4795284"/>
            <a:ext cx="8504276" cy="1084523"/>
          </a:xfrm>
          <a:prstGeom prst="rect">
            <a:avLst/>
          </a:prstGeom>
        </p:spPr>
        <p:txBody>
          <a:bodyPr/>
          <a:lstStyle>
            <a:lvl1pPr marL="0" indent="0">
              <a:buClrTx/>
              <a:buSzTx/>
              <a:buFontTx/>
              <a:buNone/>
              <a:defRPr b="1" cap="all" spc="300" sz="1600"/>
            </a:lvl1pPr>
            <a:lvl2pPr marL="0" indent="457200">
              <a:buClrTx/>
              <a:buSzTx/>
              <a:buFontTx/>
              <a:buNone/>
              <a:defRPr b="1" cap="all" spc="300" sz="1600"/>
            </a:lvl2pPr>
            <a:lvl3pPr marL="0" indent="914400">
              <a:buClrTx/>
              <a:buSzTx/>
              <a:buFontTx/>
              <a:buNone/>
              <a:defRPr b="1" cap="all" spc="300" sz="1600"/>
            </a:lvl3pPr>
            <a:lvl4pPr marL="0" indent="1371600">
              <a:buClrTx/>
              <a:buSzTx/>
              <a:buFontTx/>
              <a:buNone/>
              <a:defRPr b="1" cap="all" spc="300" sz="1600"/>
            </a:lvl4pPr>
            <a:lvl5pPr marL="0" indent="1828800">
              <a:buClrTx/>
              <a:buSzTx/>
              <a:buFontTx/>
              <a:buNone/>
              <a:defRPr b="1" cap="all" spc="300" sz="1600"/>
            </a:lvl5pPr>
          </a:lstStyle>
          <a:p>
            <a:pPr/>
            <a:r>
              <a:t>Body Level One</a:t>
            </a:r>
          </a:p>
          <a:p>
            <a:pPr lvl="1"/>
            <a:r>
              <a:t>Body Level Two</a:t>
            </a:r>
          </a:p>
          <a:p>
            <a:pPr lvl="2"/>
            <a:r>
              <a:t>Body Level Three</a:t>
            </a:r>
          </a:p>
          <a:p>
            <a:pPr lvl="3"/>
            <a:r>
              <a:t>Body Level Four</a:t>
            </a:r>
          </a:p>
          <a:p>
            <a:pPr lvl="4"/>
            <a:r>
              <a:t>Body Level Five</a:t>
            </a:r>
          </a:p>
        </p:txBody>
      </p:sp>
      <p:sp>
        <p:nvSpPr>
          <p:cNvPr id="14" name="Slide Number"/>
          <p:cNvSpPr txBox="1"/>
          <p:nvPr>
            <p:ph type="sldNum" sz="quarter" idx="2"/>
          </p:nvPr>
        </p:nvSpPr>
        <p:spPr>
          <a:xfrm>
            <a:off x="11707267" y="6419004"/>
            <a:ext cx="386667" cy="396240"/>
          </a:xfrm>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Vertical Text">
    <p:spTree>
      <p:nvGrpSpPr>
        <p:cNvPr id="1" name=""/>
        <p:cNvGrpSpPr/>
        <p:nvPr/>
      </p:nvGrpSpPr>
      <p:grpSpPr>
        <a:xfrm>
          <a:off x="0" y="0"/>
          <a:ext cx="0" cy="0"/>
          <a:chOff x="0" y="0"/>
          <a:chExt cx="0" cy="0"/>
        </a:xfrm>
      </p:grpSpPr>
      <p:sp>
        <p:nvSpPr>
          <p:cNvPr id="93" name="Title Text"/>
          <p:cNvSpPr txBox="1"/>
          <p:nvPr>
            <p:ph type="title"/>
          </p:nvPr>
        </p:nvSpPr>
        <p:spPr>
          <a:xfrm>
            <a:off x="908774" y="590372"/>
            <a:ext cx="10202249" cy="1325891"/>
          </a:xfrm>
          <a:prstGeom prst="rect">
            <a:avLst/>
          </a:prstGeom>
        </p:spPr>
        <p:txBody>
          <a:bodyPr/>
          <a:lstStyle>
            <a:lvl1pPr>
              <a:lnSpc>
                <a:spcPct val="90000"/>
              </a:lnSpc>
            </a:lvl1pPr>
          </a:lstStyle>
          <a:p>
            <a:pPr/>
            <a:r>
              <a:t>Title Text</a:t>
            </a:r>
          </a:p>
        </p:txBody>
      </p:sp>
      <p:sp>
        <p:nvSpPr>
          <p:cNvPr id="94" name="Body Level One…"/>
          <p:cNvSpPr txBox="1"/>
          <p:nvPr>
            <p:ph type="body" idx="1"/>
          </p:nvPr>
        </p:nvSpPr>
        <p:spPr>
          <a:xfrm>
            <a:off x="918825" y="1916261"/>
            <a:ext cx="10192199" cy="4133482"/>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95" name="Slide Number"/>
          <p:cNvSpPr txBox="1"/>
          <p:nvPr>
            <p:ph type="sldNum" sz="quarter" idx="2"/>
          </p:nvPr>
        </p:nvSpPr>
        <p:spPr>
          <a:xfrm>
            <a:off x="11697747" y="6419004"/>
            <a:ext cx="386666" cy="396240"/>
          </a:xfrm>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Vertical Title and Text">
    <p:spTree>
      <p:nvGrpSpPr>
        <p:cNvPr id="1" name=""/>
        <p:cNvGrpSpPr/>
        <p:nvPr/>
      </p:nvGrpSpPr>
      <p:grpSpPr>
        <a:xfrm>
          <a:off x="0" y="0"/>
          <a:ext cx="0" cy="0"/>
          <a:chOff x="0" y="0"/>
          <a:chExt cx="0" cy="0"/>
        </a:xfrm>
      </p:grpSpPr>
      <p:sp>
        <p:nvSpPr>
          <p:cNvPr id="102" name="Title Text"/>
          <p:cNvSpPr txBox="1"/>
          <p:nvPr>
            <p:ph type="title"/>
          </p:nvPr>
        </p:nvSpPr>
        <p:spPr>
          <a:xfrm>
            <a:off x="8724900" y="365125"/>
            <a:ext cx="2628900" cy="5811838"/>
          </a:xfrm>
          <a:prstGeom prst="rect">
            <a:avLst/>
          </a:prstGeom>
        </p:spPr>
        <p:txBody>
          <a:bodyPr/>
          <a:lstStyle>
            <a:lvl1pPr>
              <a:lnSpc>
                <a:spcPct val="90000"/>
              </a:lnSpc>
            </a:lvl1pPr>
          </a:lstStyle>
          <a:p>
            <a:pPr/>
            <a:r>
              <a:t>Title Text</a:t>
            </a:r>
          </a:p>
        </p:txBody>
      </p:sp>
      <p:sp>
        <p:nvSpPr>
          <p:cNvPr id="103" name="Body Level One…"/>
          <p:cNvSpPr txBox="1"/>
          <p:nvPr>
            <p:ph type="body" idx="1"/>
          </p:nvPr>
        </p:nvSpPr>
        <p:spPr>
          <a:xfrm>
            <a:off x="838200" y="365125"/>
            <a:ext cx="7734300" cy="58118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04" name="Slide Number"/>
          <p:cNvSpPr txBox="1"/>
          <p:nvPr>
            <p:ph type="sldNum" sz="quarter" idx="2"/>
          </p:nvPr>
        </p:nvSpPr>
        <p:spPr>
          <a:xfrm>
            <a:off x="11697747" y="6419004"/>
            <a:ext cx="386666" cy="396240"/>
          </a:xfrm>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1" name="Title Text"/>
          <p:cNvSpPr txBox="1"/>
          <p:nvPr>
            <p:ph type="title"/>
          </p:nvPr>
        </p:nvSpPr>
        <p:spPr>
          <a:prstGeom prst="rect">
            <a:avLst/>
          </a:prstGeom>
        </p:spPr>
        <p:txBody>
          <a:bodyPr/>
          <a:lstStyle/>
          <a:p>
            <a:pPr/>
            <a:r>
              <a:t>Title Text</a:t>
            </a:r>
          </a:p>
        </p:txBody>
      </p:sp>
      <p:sp>
        <p:nvSpPr>
          <p:cNvPr id="22"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30" name="Title Text"/>
          <p:cNvSpPr txBox="1"/>
          <p:nvPr>
            <p:ph type="title"/>
          </p:nvPr>
        </p:nvSpPr>
        <p:spPr>
          <a:xfrm>
            <a:off x="1524000" y="1320800"/>
            <a:ext cx="9144000" cy="3095813"/>
          </a:xfrm>
          <a:prstGeom prst="rect">
            <a:avLst/>
          </a:prstGeom>
        </p:spPr>
        <p:txBody>
          <a:bodyPr anchor="b"/>
          <a:lstStyle>
            <a:lvl1pPr>
              <a:lnSpc>
                <a:spcPct val="90000"/>
              </a:lnSpc>
              <a:defRPr sz="5400"/>
            </a:lvl1pPr>
          </a:lstStyle>
          <a:p>
            <a:pPr/>
            <a:r>
              <a:t>Title Text</a:t>
            </a:r>
          </a:p>
        </p:txBody>
      </p:sp>
      <p:sp>
        <p:nvSpPr>
          <p:cNvPr id="31" name="Body Level One…"/>
          <p:cNvSpPr txBox="1"/>
          <p:nvPr>
            <p:ph type="body" sz="quarter" idx="1"/>
          </p:nvPr>
        </p:nvSpPr>
        <p:spPr>
          <a:xfrm>
            <a:off x="1523999" y="4589462"/>
            <a:ext cx="9144001" cy="1500188"/>
          </a:xfrm>
          <a:prstGeom prst="rect">
            <a:avLst/>
          </a:prstGeom>
        </p:spPr>
        <p:txBody>
          <a:bodyPr/>
          <a:lstStyle>
            <a:lvl1pPr marL="0" indent="0">
              <a:buClrTx/>
              <a:buSzTx/>
              <a:buFontTx/>
              <a:buNone/>
              <a:defRPr sz="2400">
                <a:solidFill>
                  <a:srgbClr val="888888"/>
                </a:solidFill>
              </a:defRPr>
            </a:lvl1pPr>
            <a:lvl2pPr marL="0" indent="457200">
              <a:buClrTx/>
              <a:buSzTx/>
              <a:buFontTx/>
              <a:buNone/>
              <a:defRPr sz="2400">
                <a:solidFill>
                  <a:srgbClr val="888888"/>
                </a:solidFill>
              </a:defRPr>
            </a:lvl2pPr>
            <a:lvl3pPr marL="0" indent="914400">
              <a:buClrTx/>
              <a:buSzTx/>
              <a:buFontTx/>
              <a:buNone/>
              <a:defRPr sz="2400">
                <a:solidFill>
                  <a:srgbClr val="888888"/>
                </a:solidFill>
              </a:defRPr>
            </a:lvl3pPr>
            <a:lvl4pPr marL="0" indent="1371600">
              <a:buClrTx/>
              <a:buSzTx/>
              <a:buFontTx/>
              <a:buNone/>
              <a:defRPr sz="2400">
                <a:solidFill>
                  <a:srgbClr val="888888"/>
                </a:solidFill>
              </a:defRPr>
            </a:lvl4pPr>
            <a:lvl5pPr marL="0" indent="1828800">
              <a:buClrTx/>
              <a:buSzTx/>
              <a:buFontTx/>
              <a:buNone/>
              <a:defRPr sz="2400">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xfrm>
            <a:off x="11697747" y="6419004"/>
            <a:ext cx="386666" cy="396240"/>
          </a:xfrm>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9" name="Title Text"/>
          <p:cNvSpPr txBox="1"/>
          <p:nvPr>
            <p:ph type="title"/>
          </p:nvPr>
        </p:nvSpPr>
        <p:spPr>
          <a:xfrm>
            <a:off x="908774" y="590372"/>
            <a:ext cx="10202249" cy="1325891"/>
          </a:xfrm>
          <a:prstGeom prst="rect">
            <a:avLst/>
          </a:prstGeom>
        </p:spPr>
        <p:txBody>
          <a:bodyPr/>
          <a:lstStyle>
            <a:lvl1pPr>
              <a:lnSpc>
                <a:spcPct val="90000"/>
              </a:lnSpc>
            </a:lvl1pPr>
          </a:lstStyle>
          <a:p>
            <a:pPr/>
            <a:r>
              <a:t>Title Text</a:t>
            </a:r>
          </a:p>
        </p:txBody>
      </p:sp>
      <p:sp>
        <p:nvSpPr>
          <p:cNvPr id="40" name="Body Level One…"/>
          <p:cNvSpPr txBox="1"/>
          <p:nvPr>
            <p:ph type="body" sz="half" idx="1"/>
          </p:nvPr>
        </p:nvSpPr>
        <p:spPr>
          <a:xfrm>
            <a:off x="1408813" y="2163724"/>
            <a:ext cx="4610987" cy="40132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xfrm>
            <a:off x="11697747" y="6419004"/>
            <a:ext cx="386666" cy="396240"/>
          </a:xfrm>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8" name="Title Text"/>
          <p:cNvSpPr txBox="1"/>
          <p:nvPr>
            <p:ph type="title"/>
          </p:nvPr>
        </p:nvSpPr>
        <p:spPr>
          <a:xfrm>
            <a:off x="839787" y="365125"/>
            <a:ext cx="10515601" cy="1325563"/>
          </a:xfrm>
          <a:prstGeom prst="rect">
            <a:avLst/>
          </a:prstGeom>
        </p:spPr>
        <p:txBody>
          <a:bodyPr/>
          <a:lstStyle>
            <a:lvl1pPr>
              <a:lnSpc>
                <a:spcPct val="90000"/>
              </a:lnSpc>
            </a:lvl1pPr>
          </a:lstStyle>
          <a:p>
            <a:pPr/>
            <a:r>
              <a:t>Title Text</a:t>
            </a:r>
          </a:p>
        </p:txBody>
      </p:sp>
      <p:sp>
        <p:nvSpPr>
          <p:cNvPr id="49" name="Body Level One…"/>
          <p:cNvSpPr txBox="1"/>
          <p:nvPr>
            <p:ph type="body" sz="quarter" idx="1"/>
          </p:nvPr>
        </p:nvSpPr>
        <p:spPr>
          <a:xfrm>
            <a:off x="839787" y="1681163"/>
            <a:ext cx="5157789" cy="823913"/>
          </a:xfrm>
          <a:prstGeom prst="rect">
            <a:avLst/>
          </a:prstGeom>
        </p:spPr>
        <p:txBody>
          <a:bodyPr anchor="b"/>
          <a:lstStyle>
            <a:lvl1pPr marL="0" indent="0">
              <a:buClrTx/>
              <a:buSzTx/>
              <a:buFontTx/>
              <a:buNone/>
              <a:defRPr b="1" cap="all" spc="300" sz="1800"/>
            </a:lvl1pPr>
            <a:lvl2pPr marL="0" indent="457200">
              <a:buClrTx/>
              <a:buSzTx/>
              <a:buFontTx/>
              <a:buNone/>
              <a:defRPr b="1" cap="all" spc="300" sz="1800"/>
            </a:lvl2pPr>
            <a:lvl3pPr marL="0" indent="914400">
              <a:buClrTx/>
              <a:buSzTx/>
              <a:buFontTx/>
              <a:buNone/>
              <a:defRPr b="1" cap="all" spc="300" sz="1800"/>
            </a:lvl3pPr>
            <a:lvl4pPr marL="0" indent="1371600">
              <a:buClrTx/>
              <a:buSzTx/>
              <a:buFontTx/>
              <a:buNone/>
              <a:defRPr b="1" cap="all" spc="300" sz="1800"/>
            </a:lvl4pPr>
            <a:lvl5pPr marL="0" indent="1828800">
              <a:buClrTx/>
              <a:buSzTx/>
              <a:buFontTx/>
              <a:buNone/>
              <a:defRPr b="1" cap="all" spc="300" sz="1800"/>
            </a:lvl5pPr>
          </a:lstStyle>
          <a:p>
            <a:pPr/>
            <a:r>
              <a:t>Body Level One</a:t>
            </a:r>
          </a:p>
          <a:p>
            <a:pPr lvl="1"/>
            <a:r>
              <a:t>Body Level Two</a:t>
            </a:r>
          </a:p>
          <a:p>
            <a:pPr lvl="2"/>
            <a:r>
              <a:t>Body Level Three</a:t>
            </a:r>
          </a:p>
          <a:p>
            <a:pPr lvl="3"/>
            <a:r>
              <a:t>Body Level Four</a:t>
            </a:r>
          </a:p>
          <a:p>
            <a:pPr lvl="4"/>
            <a:r>
              <a:t>Body Level Five</a:t>
            </a:r>
          </a:p>
        </p:txBody>
      </p:sp>
      <p:sp>
        <p:nvSpPr>
          <p:cNvPr id="50" name="Text Placeholder 4"/>
          <p:cNvSpPr/>
          <p:nvPr>
            <p:ph type="body" sz="quarter" idx="13"/>
          </p:nvPr>
        </p:nvSpPr>
        <p:spPr>
          <a:xfrm>
            <a:off x="6172200" y="1681163"/>
            <a:ext cx="5183188" cy="823913"/>
          </a:xfrm>
          <a:prstGeom prst="rect">
            <a:avLst/>
          </a:prstGeom>
        </p:spPr>
        <p:txBody>
          <a:bodyPr anchor="b"/>
          <a:lstStyle/>
          <a:p>
            <a:pPr marL="0" indent="0">
              <a:buClrTx/>
              <a:buSzTx/>
              <a:buFontTx/>
              <a:buNone/>
              <a:defRPr b="1" cap="all" spc="300" sz="1800"/>
            </a:pPr>
          </a:p>
        </p:txBody>
      </p:sp>
      <p:sp>
        <p:nvSpPr>
          <p:cNvPr id="51" name="Slide Number"/>
          <p:cNvSpPr txBox="1"/>
          <p:nvPr>
            <p:ph type="sldNum" sz="quarter" idx="2"/>
          </p:nvPr>
        </p:nvSpPr>
        <p:spPr>
          <a:xfrm>
            <a:off x="11697747" y="6419004"/>
            <a:ext cx="386666" cy="396240"/>
          </a:xfrm>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8" name="Title Text"/>
          <p:cNvSpPr txBox="1"/>
          <p:nvPr>
            <p:ph type="title"/>
          </p:nvPr>
        </p:nvSpPr>
        <p:spPr>
          <a:xfrm>
            <a:off x="908774" y="590372"/>
            <a:ext cx="10202249" cy="1325891"/>
          </a:xfrm>
          <a:prstGeom prst="rect">
            <a:avLst/>
          </a:prstGeom>
        </p:spPr>
        <p:txBody>
          <a:bodyPr/>
          <a:lstStyle>
            <a:lvl1pPr>
              <a:lnSpc>
                <a:spcPct val="90000"/>
              </a:lnSpc>
            </a:lvl1pPr>
          </a:lstStyle>
          <a:p>
            <a:pPr/>
            <a:r>
              <a:t>Title Text</a:t>
            </a:r>
          </a:p>
        </p:txBody>
      </p:sp>
      <p:sp>
        <p:nvSpPr>
          <p:cNvPr id="59" name="Slide Number"/>
          <p:cNvSpPr txBox="1"/>
          <p:nvPr>
            <p:ph type="sldNum" sz="quarter" idx="2"/>
          </p:nvPr>
        </p:nvSpPr>
        <p:spPr>
          <a:xfrm>
            <a:off x="11697747" y="6419004"/>
            <a:ext cx="386666" cy="396240"/>
          </a:xfrm>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6" name="Slide Number"/>
          <p:cNvSpPr txBox="1"/>
          <p:nvPr>
            <p:ph type="sldNum" sz="quarter" idx="2"/>
          </p:nvPr>
        </p:nvSpPr>
        <p:spPr>
          <a:xfrm>
            <a:off x="11697747" y="6419004"/>
            <a:ext cx="386666" cy="396240"/>
          </a:xfrm>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3" name="Title Text"/>
          <p:cNvSpPr txBox="1"/>
          <p:nvPr>
            <p:ph type="title"/>
          </p:nvPr>
        </p:nvSpPr>
        <p:spPr>
          <a:xfrm>
            <a:off x="839787" y="457200"/>
            <a:ext cx="3932239" cy="1600200"/>
          </a:xfrm>
          <a:prstGeom prst="rect">
            <a:avLst/>
          </a:prstGeom>
        </p:spPr>
        <p:txBody>
          <a:bodyPr anchor="b"/>
          <a:lstStyle>
            <a:lvl1pPr>
              <a:lnSpc>
                <a:spcPct val="90000"/>
              </a:lnSpc>
              <a:defRPr sz="3200"/>
            </a:lvl1pPr>
          </a:lstStyle>
          <a:p>
            <a:pPr/>
            <a:r>
              <a:t>Title Text</a:t>
            </a:r>
          </a:p>
        </p:txBody>
      </p:sp>
      <p:sp>
        <p:nvSpPr>
          <p:cNvPr id="74" name="Body Level One…"/>
          <p:cNvSpPr txBox="1"/>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5" name="Text Placeholder 3"/>
          <p:cNvSpPr/>
          <p:nvPr>
            <p:ph type="body" sz="quarter" idx="13"/>
          </p:nvPr>
        </p:nvSpPr>
        <p:spPr>
          <a:xfrm>
            <a:off x="839787" y="2057400"/>
            <a:ext cx="3932238" cy="3811588"/>
          </a:xfrm>
          <a:prstGeom prst="rect">
            <a:avLst/>
          </a:prstGeom>
        </p:spPr>
        <p:txBody>
          <a:bodyPr/>
          <a:lstStyle/>
          <a:p>
            <a:pPr marL="0" indent="0">
              <a:buClrTx/>
              <a:buSzTx/>
              <a:buFontTx/>
              <a:buNone/>
              <a:defRPr sz="1600"/>
            </a:pPr>
          </a:p>
        </p:txBody>
      </p:sp>
      <p:sp>
        <p:nvSpPr>
          <p:cNvPr id="76" name="Slide Number"/>
          <p:cNvSpPr txBox="1"/>
          <p:nvPr>
            <p:ph type="sldNum" sz="quarter" idx="2"/>
          </p:nvPr>
        </p:nvSpPr>
        <p:spPr>
          <a:xfrm>
            <a:off x="11697747" y="6419004"/>
            <a:ext cx="386666" cy="396240"/>
          </a:xfrm>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3" name="Title Text"/>
          <p:cNvSpPr txBox="1"/>
          <p:nvPr>
            <p:ph type="title"/>
          </p:nvPr>
        </p:nvSpPr>
        <p:spPr>
          <a:xfrm>
            <a:off x="839787" y="457200"/>
            <a:ext cx="3932239" cy="1600200"/>
          </a:xfrm>
          <a:prstGeom prst="rect">
            <a:avLst/>
          </a:prstGeom>
        </p:spPr>
        <p:txBody>
          <a:bodyPr anchor="b"/>
          <a:lstStyle>
            <a:lvl1pPr>
              <a:lnSpc>
                <a:spcPct val="90000"/>
              </a:lnSpc>
              <a:defRPr sz="3200"/>
            </a:lvl1pPr>
          </a:lstStyle>
          <a:p>
            <a:pPr/>
            <a:r>
              <a:t>Title Text</a:t>
            </a:r>
          </a:p>
        </p:txBody>
      </p:sp>
      <p:sp>
        <p:nvSpPr>
          <p:cNvPr id="84" name="Picture Placeholder 2"/>
          <p:cNvSpPr/>
          <p:nvPr>
            <p:ph type="pic" sz="half" idx="13"/>
          </p:nvPr>
        </p:nvSpPr>
        <p:spPr>
          <a:xfrm>
            <a:off x="5183187" y="987425"/>
            <a:ext cx="6172201" cy="4873625"/>
          </a:xfrm>
          <a:prstGeom prst="rect">
            <a:avLst/>
          </a:prstGeom>
        </p:spPr>
        <p:txBody>
          <a:bodyPr lIns="91439" rIns="91439">
            <a:noAutofit/>
          </a:bodyPr>
          <a:lstStyle/>
          <a:p>
            <a:pPr/>
          </a:p>
        </p:txBody>
      </p:sp>
      <p:sp>
        <p:nvSpPr>
          <p:cNvPr id="85" name="Body Level One…"/>
          <p:cNvSpPr txBox="1"/>
          <p:nvPr>
            <p:ph type="body" sz="quarter" idx="1"/>
          </p:nvPr>
        </p:nvSpPr>
        <p:spPr>
          <a:xfrm>
            <a:off x="839787" y="2057400"/>
            <a:ext cx="3932239" cy="3811588"/>
          </a:xfrm>
          <a:prstGeom prst="rect">
            <a:avLst/>
          </a:prstGeom>
        </p:spPr>
        <p:txBody>
          <a:bodyPr/>
          <a:lstStyle>
            <a:lvl1pPr marL="0" indent="0">
              <a:buClrTx/>
              <a:buSzTx/>
              <a:buFontTx/>
              <a:buNone/>
              <a:defRPr sz="1600"/>
            </a:lvl1pPr>
            <a:lvl2pPr marL="0" indent="457200">
              <a:buClrTx/>
              <a:buSzTx/>
              <a:buFontTx/>
              <a:buNone/>
              <a:defRPr sz="1600"/>
            </a:lvl2pPr>
            <a:lvl3pPr marL="0" indent="914400">
              <a:buClrTx/>
              <a:buSzTx/>
              <a:buFontTx/>
              <a:buNone/>
              <a:defRPr sz="1600"/>
            </a:lvl3pPr>
            <a:lvl4pPr marL="0" indent="1371600">
              <a:buClrTx/>
              <a:buSzTx/>
              <a:buFontTx/>
              <a:buNone/>
              <a:defRPr sz="1600"/>
            </a:lvl4pPr>
            <a:lvl5pPr marL="0" indent="1828800">
              <a:buClrTx/>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6" name="Slide Number"/>
          <p:cNvSpPr txBox="1"/>
          <p:nvPr>
            <p:ph type="sldNum" sz="quarter" idx="2"/>
          </p:nvPr>
        </p:nvSpPr>
        <p:spPr>
          <a:xfrm>
            <a:off x="11697747" y="6419004"/>
            <a:ext cx="386666" cy="396240"/>
          </a:xfrm>
          <a:prstGeom prst="rect">
            <a:avLst/>
          </a:prstGeom>
        </p:spPr>
        <p:txBody>
          <a:bodyPr/>
          <a:lstStyle>
            <a:lvl1pPr>
              <a:defRPr>
                <a:solidFill>
                  <a:srgbClr val="FFFFFF"/>
                </a:solidFill>
              </a:defRPr>
            </a:lvl1p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Freeform: Shape 28"/>
          <p:cNvSpPr/>
          <p:nvPr/>
        </p:nvSpPr>
        <p:spPr>
          <a:xfrm>
            <a:off x="8844702" y="3732560"/>
            <a:ext cx="3352194" cy="312544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21600"/>
                </a:moveTo>
                <a:lnTo>
                  <a:pt x="17" y="21600"/>
                </a:lnTo>
                <a:lnTo>
                  <a:pt x="0" y="21600"/>
                </a:lnTo>
                <a:close/>
                <a:moveTo>
                  <a:pt x="21600" y="0"/>
                </a:moveTo>
                <a:lnTo>
                  <a:pt x="21600" y="21600"/>
                </a:lnTo>
                <a:lnTo>
                  <a:pt x="17" y="21600"/>
                </a:lnTo>
                <a:cubicBezTo>
                  <a:pt x="11238" y="21600"/>
                  <a:pt x="20468" y="12275"/>
                  <a:pt x="21577" y="325"/>
                </a:cubicBezTo>
                <a:close/>
              </a:path>
            </a:pathLst>
          </a:custGeom>
          <a:solidFill>
            <a:schemeClr val="accent2">
              <a:alpha val="80000"/>
            </a:schemeClr>
          </a:solidFill>
          <a:ln w="12700">
            <a:miter lim="400000"/>
          </a:ln>
        </p:spPr>
        <p:txBody>
          <a:bodyPr lIns="45719" rIns="45719" anchor="ctr"/>
          <a:lstStyle/>
          <a:p>
            <a:pPr algn="ctr">
              <a:defRPr>
                <a:solidFill>
                  <a:srgbClr val="F4F2EC"/>
                </a:solidFill>
              </a:defRPr>
            </a:pPr>
          </a:p>
        </p:txBody>
      </p:sp>
      <p:sp>
        <p:nvSpPr>
          <p:cNvPr id="3" name="Title Text"/>
          <p:cNvSpPr txBox="1"/>
          <p:nvPr>
            <p:ph type="title"/>
          </p:nvPr>
        </p:nvSpPr>
        <p:spPr>
          <a:xfrm>
            <a:off x="905255" y="590668"/>
            <a:ext cx="9914861" cy="1329004"/>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4" name="Body Level One…"/>
          <p:cNvSpPr txBox="1"/>
          <p:nvPr>
            <p:ph type="body" idx="1"/>
          </p:nvPr>
        </p:nvSpPr>
        <p:spPr>
          <a:xfrm>
            <a:off x="914400" y="1919672"/>
            <a:ext cx="9914860" cy="4123320"/>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5" name="Slide Number"/>
          <p:cNvSpPr txBox="1"/>
          <p:nvPr>
            <p:ph type="sldNum" sz="quarter" idx="2"/>
          </p:nvPr>
        </p:nvSpPr>
        <p:spPr>
          <a:xfrm>
            <a:off x="11697747" y="6418966"/>
            <a:ext cx="386666" cy="396241"/>
          </a:xfrm>
          <a:prstGeom prst="rect">
            <a:avLst/>
          </a:prstGeom>
          <a:ln w="12700">
            <a:miter lim="400000"/>
          </a:ln>
        </p:spPr>
        <p:txBody>
          <a:bodyPr wrap="none" lIns="45719" rIns="45719" anchor="ctr">
            <a:spAutoFit/>
          </a:bodyPr>
          <a:lstStyle>
            <a:lvl1pPr algn="r">
              <a:defRPr sz="2000">
                <a:solidFill>
                  <a:srgbClr val="F4F2EC"/>
                </a:solidFill>
                <a:latin typeface="Elephant"/>
                <a:ea typeface="Elephant"/>
                <a:cs typeface="Elephant"/>
                <a:sym typeface="Elephan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ransition xmlns:p14="http://schemas.microsoft.com/office/powerpoint/2010/main" spd="med" advClick="1"/>
  <p:txStyles>
    <p:titleStyle>
      <a:lvl1pPr marL="0" marR="0" indent="0" algn="l" defTabSz="914400" latinLnBrk="0">
        <a:lnSpc>
          <a:spcPct val="100000"/>
        </a:lnSpc>
        <a:spcBef>
          <a:spcPts val="0"/>
        </a:spcBef>
        <a:spcAft>
          <a:spcPts val="0"/>
        </a:spcAft>
        <a:buClrTx/>
        <a:buSzTx/>
        <a:buFontTx/>
        <a:buNone/>
        <a:tabLst/>
        <a:defRPr b="0" baseline="0" cap="none" i="0" spc="0" strike="noStrike" sz="4000" u="none">
          <a:ln>
            <a:noFill/>
          </a:ln>
          <a:solidFill>
            <a:schemeClr val="accent2"/>
          </a:solidFill>
          <a:uFillTx/>
          <a:latin typeface="Elephant"/>
          <a:ea typeface="Elephant"/>
          <a:cs typeface="Elephant"/>
          <a:sym typeface="Elephant"/>
        </a:defRPr>
      </a:lvl1pPr>
      <a:lvl2pPr marL="0" marR="0" indent="0" algn="l" defTabSz="914400" latinLnBrk="0">
        <a:lnSpc>
          <a:spcPct val="100000"/>
        </a:lnSpc>
        <a:spcBef>
          <a:spcPts val="0"/>
        </a:spcBef>
        <a:spcAft>
          <a:spcPts val="0"/>
        </a:spcAft>
        <a:buClrTx/>
        <a:buSzTx/>
        <a:buFontTx/>
        <a:buNone/>
        <a:tabLst/>
        <a:defRPr b="0" baseline="0" cap="none" i="0" spc="0" strike="noStrike" sz="4000" u="none">
          <a:ln>
            <a:noFill/>
          </a:ln>
          <a:solidFill>
            <a:schemeClr val="accent2"/>
          </a:solidFill>
          <a:uFillTx/>
          <a:latin typeface="Elephant"/>
          <a:ea typeface="Elephant"/>
          <a:cs typeface="Elephant"/>
          <a:sym typeface="Elephant"/>
        </a:defRPr>
      </a:lvl2pPr>
      <a:lvl3pPr marL="0" marR="0" indent="0" algn="l" defTabSz="914400" latinLnBrk="0">
        <a:lnSpc>
          <a:spcPct val="100000"/>
        </a:lnSpc>
        <a:spcBef>
          <a:spcPts val="0"/>
        </a:spcBef>
        <a:spcAft>
          <a:spcPts val="0"/>
        </a:spcAft>
        <a:buClrTx/>
        <a:buSzTx/>
        <a:buFontTx/>
        <a:buNone/>
        <a:tabLst/>
        <a:defRPr b="0" baseline="0" cap="none" i="0" spc="0" strike="noStrike" sz="4000" u="none">
          <a:ln>
            <a:noFill/>
          </a:ln>
          <a:solidFill>
            <a:schemeClr val="accent2"/>
          </a:solidFill>
          <a:uFillTx/>
          <a:latin typeface="Elephant"/>
          <a:ea typeface="Elephant"/>
          <a:cs typeface="Elephant"/>
          <a:sym typeface="Elephant"/>
        </a:defRPr>
      </a:lvl3pPr>
      <a:lvl4pPr marL="0" marR="0" indent="0" algn="l" defTabSz="914400" latinLnBrk="0">
        <a:lnSpc>
          <a:spcPct val="100000"/>
        </a:lnSpc>
        <a:spcBef>
          <a:spcPts val="0"/>
        </a:spcBef>
        <a:spcAft>
          <a:spcPts val="0"/>
        </a:spcAft>
        <a:buClrTx/>
        <a:buSzTx/>
        <a:buFontTx/>
        <a:buNone/>
        <a:tabLst/>
        <a:defRPr b="0" baseline="0" cap="none" i="0" spc="0" strike="noStrike" sz="4000" u="none">
          <a:ln>
            <a:noFill/>
          </a:ln>
          <a:solidFill>
            <a:schemeClr val="accent2"/>
          </a:solidFill>
          <a:uFillTx/>
          <a:latin typeface="Elephant"/>
          <a:ea typeface="Elephant"/>
          <a:cs typeface="Elephant"/>
          <a:sym typeface="Elephant"/>
        </a:defRPr>
      </a:lvl4pPr>
      <a:lvl5pPr marL="0" marR="0" indent="0" algn="l" defTabSz="914400" latinLnBrk="0">
        <a:lnSpc>
          <a:spcPct val="100000"/>
        </a:lnSpc>
        <a:spcBef>
          <a:spcPts val="0"/>
        </a:spcBef>
        <a:spcAft>
          <a:spcPts val="0"/>
        </a:spcAft>
        <a:buClrTx/>
        <a:buSzTx/>
        <a:buFontTx/>
        <a:buNone/>
        <a:tabLst/>
        <a:defRPr b="0" baseline="0" cap="none" i="0" spc="0" strike="noStrike" sz="4000" u="none">
          <a:ln>
            <a:noFill/>
          </a:ln>
          <a:solidFill>
            <a:schemeClr val="accent2"/>
          </a:solidFill>
          <a:uFillTx/>
          <a:latin typeface="Elephant"/>
          <a:ea typeface="Elephant"/>
          <a:cs typeface="Elephant"/>
          <a:sym typeface="Elephant"/>
        </a:defRPr>
      </a:lvl5pPr>
      <a:lvl6pPr marL="0" marR="0" indent="0" algn="l" defTabSz="914400" latinLnBrk="0">
        <a:lnSpc>
          <a:spcPct val="100000"/>
        </a:lnSpc>
        <a:spcBef>
          <a:spcPts val="0"/>
        </a:spcBef>
        <a:spcAft>
          <a:spcPts val="0"/>
        </a:spcAft>
        <a:buClrTx/>
        <a:buSzTx/>
        <a:buFontTx/>
        <a:buNone/>
        <a:tabLst/>
        <a:defRPr b="0" baseline="0" cap="none" i="0" spc="0" strike="noStrike" sz="4000" u="none">
          <a:ln>
            <a:noFill/>
          </a:ln>
          <a:solidFill>
            <a:schemeClr val="accent2"/>
          </a:solidFill>
          <a:uFillTx/>
          <a:latin typeface="Elephant"/>
          <a:ea typeface="Elephant"/>
          <a:cs typeface="Elephant"/>
          <a:sym typeface="Elephant"/>
        </a:defRPr>
      </a:lvl6pPr>
      <a:lvl7pPr marL="0" marR="0" indent="0" algn="l" defTabSz="914400" latinLnBrk="0">
        <a:lnSpc>
          <a:spcPct val="100000"/>
        </a:lnSpc>
        <a:spcBef>
          <a:spcPts val="0"/>
        </a:spcBef>
        <a:spcAft>
          <a:spcPts val="0"/>
        </a:spcAft>
        <a:buClrTx/>
        <a:buSzTx/>
        <a:buFontTx/>
        <a:buNone/>
        <a:tabLst/>
        <a:defRPr b="0" baseline="0" cap="none" i="0" spc="0" strike="noStrike" sz="4000" u="none">
          <a:ln>
            <a:noFill/>
          </a:ln>
          <a:solidFill>
            <a:schemeClr val="accent2"/>
          </a:solidFill>
          <a:uFillTx/>
          <a:latin typeface="Elephant"/>
          <a:ea typeface="Elephant"/>
          <a:cs typeface="Elephant"/>
          <a:sym typeface="Elephant"/>
        </a:defRPr>
      </a:lvl7pPr>
      <a:lvl8pPr marL="0" marR="0" indent="0" algn="l" defTabSz="914400" latinLnBrk="0">
        <a:lnSpc>
          <a:spcPct val="100000"/>
        </a:lnSpc>
        <a:spcBef>
          <a:spcPts val="0"/>
        </a:spcBef>
        <a:spcAft>
          <a:spcPts val="0"/>
        </a:spcAft>
        <a:buClrTx/>
        <a:buSzTx/>
        <a:buFontTx/>
        <a:buNone/>
        <a:tabLst/>
        <a:defRPr b="0" baseline="0" cap="none" i="0" spc="0" strike="noStrike" sz="4000" u="none">
          <a:ln>
            <a:noFill/>
          </a:ln>
          <a:solidFill>
            <a:schemeClr val="accent2"/>
          </a:solidFill>
          <a:uFillTx/>
          <a:latin typeface="Elephant"/>
          <a:ea typeface="Elephant"/>
          <a:cs typeface="Elephant"/>
          <a:sym typeface="Elephant"/>
        </a:defRPr>
      </a:lvl8pPr>
      <a:lvl9pPr marL="0" marR="0" indent="0" algn="l" defTabSz="914400" latinLnBrk="0">
        <a:lnSpc>
          <a:spcPct val="100000"/>
        </a:lnSpc>
        <a:spcBef>
          <a:spcPts val="0"/>
        </a:spcBef>
        <a:spcAft>
          <a:spcPts val="0"/>
        </a:spcAft>
        <a:buClrTx/>
        <a:buSzTx/>
        <a:buFontTx/>
        <a:buNone/>
        <a:tabLst/>
        <a:defRPr b="0" baseline="0" cap="none" i="0" spc="0" strike="noStrike" sz="4000" u="none">
          <a:ln>
            <a:noFill/>
          </a:ln>
          <a:solidFill>
            <a:schemeClr val="accent2"/>
          </a:solidFill>
          <a:uFillTx/>
          <a:latin typeface="Elephant"/>
          <a:ea typeface="Elephant"/>
          <a:cs typeface="Elephant"/>
          <a:sym typeface="Elephant"/>
        </a:defRPr>
      </a:lvl9pPr>
    </p:titleStyle>
    <p:bodyStyle>
      <a:lvl1pPr marL="228600" marR="0" indent="-228600" algn="l" defTabSz="914400" rtl="0" latinLnBrk="0">
        <a:lnSpc>
          <a:spcPct val="120000"/>
        </a:lnSpc>
        <a:spcBef>
          <a:spcPts val="1000"/>
        </a:spcBef>
        <a:spcAft>
          <a:spcPts val="0"/>
        </a:spcAft>
        <a:buClr>
          <a:schemeClr val="accent5"/>
        </a:buClr>
        <a:buSzPct val="100000"/>
        <a:buFont typeface="Arial"/>
        <a:buChar char="•"/>
        <a:tabLst/>
        <a:defRPr b="0" baseline="0" cap="none" i="0" spc="0" strike="noStrike" sz="2000" u="none">
          <a:ln>
            <a:noFill/>
          </a:ln>
          <a:solidFill>
            <a:srgbClr val="09283F"/>
          </a:solidFill>
          <a:uFillTx/>
          <a:latin typeface="+mn-lt"/>
          <a:ea typeface="+mn-ea"/>
          <a:cs typeface="+mn-cs"/>
          <a:sym typeface="Arial Nova Light"/>
        </a:defRPr>
      </a:lvl1pPr>
      <a:lvl2pPr marL="711200" marR="0" indent="-254000" algn="l" defTabSz="914400" rtl="0" latinLnBrk="0">
        <a:lnSpc>
          <a:spcPct val="120000"/>
        </a:lnSpc>
        <a:spcBef>
          <a:spcPts val="1000"/>
        </a:spcBef>
        <a:spcAft>
          <a:spcPts val="0"/>
        </a:spcAft>
        <a:buClr>
          <a:schemeClr val="accent5"/>
        </a:buClr>
        <a:buSzPct val="100000"/>
        <a:buFont typeface="Arial"/>
        <a:buChar char="•"/>
        <a:tabLst/>
        <a:defRPr b="0" baseline="0" cap="none" i="0" spc="0" strike="noStrike" sz="2000" u="none">
          <a:ln>
            <a:noFill/>
          </a:ln>
          <a:solidFill>
            <a:srgbClr val="09283F"/>
          </a:solidFill>
          <a:uFillTx/>
          <a:latin typeface="+mn-lt"/>
          <a:ea typeface="+mn-ea"/>
          <a:cs typeface="+mn-cs"/>
          <a:sym typeface="Arial Nova Light"/>
        </a:defRPr>
      </a:lvl2pPr>
      <a:lvl3pPr marL="1200150" marR="0" indent="-285750" algn="l" defTabSz="914400" rtl="0" latinLnBrk="0">
        <a:lnSpc>
          <a:spcPct val="120000"/>
        </a:lnSpc>
        <a:spcBef>
          <a:spcPts val="1000"/>
        </a:spcBef>
        <a:spcAft>
          <a:spcPts val="0"/>
        </a:spcAft>
        <a:buClr>
          <a:schemeClr val="accent5"/>
        </a:buClr>
        <a:buSzPct val="100000"/>
        <a:buFont typeface="Arial"/>
        <a:buChar char="•"/>
        <a:tabLst/>
        <a:defRPr b="0" baseline="0" cap="none" i="0" spc="0" strike="noStrike" sz="2000" u="none">
          <a:ln>
            <a:noFill/>
          </a:ln>
          <a:solidFill>
            <a:srgbClr val="09283F"/>
          </a:solidFill>
          <a:uFillTx/>
          <a:latin typeface="+mn-lt"/>
          <a:ea typeface="+mn-ea"/>
          <a:cs typeface="+mn-cs"/>
          <a:sym typeface="Arial Nova Light"/>
        </a:defRPr>
      </a:lvl3pPr>
      <a:lvl4pPr marL="1698171" marR="0" indent="-326571" algn="l" defTabSz="914400" rtl="0" latinLnBrk="0">
        <a:lnSpc>
          <a:spcPct val="120000"/>
        </a:lnSpc>
        <a:spcBef>
          <a:spcPts val="1000"/>
        </a:spcBef>
        <a:spcAft>
          <a:spcPts val="0"/>
        </a:spcAft>
        <a:buClr>
          <a:schemeClr val="accent5"/>
        </a:buClr>
        <a:buSzPct val="100000"/>
        <a:buFont typeface="Arial"/>
        <a:buChar char="•"/>
        <a:tabLst/>
        <a:defRPr b="0" baseline="0" cap="none" i="0" spc="0" strike="noStrike" sz="2000" u="none">
          <a:ln>
            <a:noFill/>
          </a:ln>
          <a:solidFill>
            <a:srgbClr val="09283F"/>
          </a:solidFill>
          <a:uFillTx/>
          <a:latin typeface="+mn-lt"/>
          <a:ea typeface="+mn-ea"/>
          <a:cs typeface="+mn-cs"/>
          <a:sym typeface="Arial Nova Light"/>
        </a:defRPr>
      </a:lvl4pPr>
      <a:lvl5pPr marL="2155371" marR="0" indent="-326571" algn="l" defTabSz="914400" rtl="0" latinLnBrk="0">
        <a:lnSpc>
          <a:spcPct val="120000"/>
        </a:lnSpc>
        <a:spcBef>
          <a:spcPts val="1000"/>
        </a:spcBef>
        <a:spcAft>
          <a:spcPts val="0"/>
        </a:spcAft>
        <a:buClr>
          <a:schemeClr val="accent5"/>
        </a:buClr>
        <a:buSzPct val="100000"/>
        <a:buFont typeface="Arial"/>
        <a:buChar char="•"/>
        <a:tabLst/>
        <a:defRPr b="0" baseline="0" cap="none" i="0" spc="0" strike="noStrike" sz="2000" u="none">
          <a:ln>
            <a:noFill/>
          </a:ln>
          <a:solidFill>
            <a:srgbClr val="09283F"/>
          </a:solidFill>
          <a:uFillTx/>
          <a:latin typeface="+mn-lt"/>
          <a:ea typeface="+mn-ea"/>
          <a:cs typeface="+mn-cs"/>
          <a:sym typeface="Arial Nova Light"/>
        </a:defRPr>
      </a:lvl5pPr>
      <a:lvl6pPr marL="2540000" marR="0" indent="-254000" algn="l" defTabSz="914400" rtl="0" latinLnBrk="0">
        <a:lnSpc>
          <a:spcPct val="120000"/>
        </a:lnSpc>
        <a:spcBef>
          <a:spcPts val="1000"/>
        </a:spcBef>
        <a:spcAft>
          <a:spcPts val="0"/>
        </a:spcAft>
        <a:buClr>
          <a:schemeClr val="accent5"/>
        </a:buClr>
        <a:buSzPct val="100000"/>
        <a:buFont typeface="Arial"/>
        <a:buChar char="•"/>
        <a:tabLst/>
        <a:defRPr b="0" baseline="0" cap="none" i="0" spc="0" strike="noStrike" sz="2000" u="none">
          <a:ln>
            <a:noFill/>
          </a:ln>
          <a:solidFill>
            <a:srgbClr val="09283F"/>
          </a:solidFill>
          <a:uFillTx/>
          <a:latin typeface="+mn-lt"/>
          <a:ea typeface="+mn-ea"/>
          <a:cs typeface="+mn-cs"/>
          <a:sym typeface="Arial Nova Light"/>
        </a:defRPr>
      </a:lvl6pPr>
      <a:lvl7pPr marL="2997200" marR="0" indent="-254000" algn="l" defTabSz="914400" rtl="0" latinLnBrk="0">
        <a:lnSpc>
          <a:spcPct val="120000"/>
        </a:lnSpc>
        <a:spcBef>
          <a:spcPts val="1000"/>
        </a:spcBef>
        <a:spcAft>
          <a:spcPts val="0"/>
        </a:spcAft>
        <a:buClr>
          <a:schemeClr val="accent5"/>
        </a:buClr>
        <a:buSzPct val="100000"/>
        <a:buFont typeface="Arial"/>
        <a:buChar char="•"/>
        <a:tabLst/>
        <a:defRPr b="0" baseline="0" cap="none" i="0" spc="0" strike="noStrike" sz="2000" u="none">
          <a:ln>
            <a:noFill/>
          </a:ln>
          <a:solidFill>
            <a:srgbClr val="09283F"/>
          </a:solidFill>
          <a:uFillTx/>
          <a:latin typeface="+mn-lt"/>
          <a:ea typeface="+mn-ea"/>
          <a:cs typeface="+mn-cs"/>
          <a:sym typeface="Arial Nova Light"/>
        </a:defRPr>
      </a:lvl7pPr>
      <a:lvl8pPr marL="3454400" marR="0" indent="-254000" algn="l" defTabSz="914400" rtl="0" latinLnBrk="0">
        <a:lnSpc>
          <a:spcPct val="120000"/>
        </a:lnSpc>
        <a:spcBef>
          <a:spcPts val="1000"/>
        </a:spcBef>
        <a:spcAft>
          <a:spcPts val="0"/>
        </a:spcAft>
        <a:buClr>
          <a:schemeClr val="accent5"/>
        </a:buClr>
        <a:buSzPct val="100000"/>
        <a:buFont typeface="Arial"/>
        <a:buChar char="•"/>
        <a:tabLst/>
        <a:defRPr b="0" baseline="0" cap="none" i="0" spc="0" strike="noStrike" sz="2000" u="none">
          <a:ln>
            <a:noFill/>
          </a:ln>
          <a:solidFill>
            <a:srgbClr val="09283F"/>
          </a:solidFill>
          <a:uFillTx/>
          <a:latin typeface="+mn-lt"/>
          <a:ea typeface="+mn-ea"/>
          <a:cs typeface="+mn-cs"/>
          <a:sym typeface="Arial Nova Light"/>
        </a:defRPr>
      </a:lvl8pPr>
      <a:lvl9pPr marL="3911600" marR="0" indent="-254000" algn="l" defTabSz="914400" rtl="0" latinLnBrk="0">
        <a:lnSpc>
          <a:spcPct val="120000"/>
        </a:lnSpc>
        <a:spcBef>
          <a:spcPts val="1000"/>
        </a:spcBef>
        <a:spcAft>
          <a:spcPts val="0"/>
        </a:spcAft>
        <a:buClr>
          <a:schemeClr val="accent5"/>
        </a:buClr>
        <a:buSzPct val="100000"/>
        <a:buFont typeface="Arial"/>
        <a:buChar char="•"/>
        <a:tabLst/>
        <a:defRPr b="0" baseline="0" cap="none" i="0" spc="0" strike="noStrike" sz="2000" u="none">
          <a:ln>
            <a:noFill/>
          </a:ln>
          <a:solidFill>
            <a:srgbClr val="09283F"/>
          </a:solidFill>
          <a:uFillTx/>
          <a:latin typeface="+mn-lt"/>
          <a:ea typeface="+mn-ea"/>
          <a:cs typeface="+mn-cs"/>
          <a:sym typeface="Arial Nova Light"/>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2000" u="none">
          <a:ln>
            <a:noFill/>
          </a:ln>
          <a:solidFill>
            <a:schemeClr val="tx1"/>
          </a:solidFill>
          <a:uFillTx/>
          <a:latin typeface="+mn-lt"/>
          <a:ea typeface="+mn-ea"/>
          <a:cs typeface="+mn-cs"/>
          <a:sym typeface="Elephant"/>
        </a:defRPr>
      </a:lvl1pPr>
      <a:lvl2pPr marL="0" marR="0" indent="457200" algn="r" defTabSz="914400" rtl="0" latinLnBrk="0">
        <a:lnSpc>
          <a:spcPct val="100000"/>
        </a:lnSpc>
        <a:spcBef>
          <a:spcPts val="0"/>
        </a:spcBef>
        <a:spcAft>
          <a:spcPts val="0"/>
        </a:spcAft>
        <a:buClrTx/>
        <a:buSzTx/>
        <a:buFontTx/>
        <a:buNone/>
        <a:tabLst/>
        <a:defRPr b="0" baseline="0" cap="none" i="0" spc="0" strike="noStrike" sz="2000" u="none">
          <a:ln>
            <a:noFill/>
          </a:ln>
          <a:solidFill>
            <a:schemeClr val="tx1"/>
          </a:solidFill>
          <a:uFillTx/>
          <a:latin typeface="+mn-lt"/>
          <a:ea typeface="+mn-ea"/>
          <a:cs typeface="+mn-cs"/>
          <a:sym typeface="Elephant"/>
        </a:defRPr>
      </a:lvl2pPr>
      <a:lvl3pPr marL="0" marR="0" indent="914400" algn="r" defTabSz="914400" rtl="0" latinLnBrk="0">
        <a:lnSpc>
          <a:spcPct val="100000"/>
        </a:lnSpc>
        <a:spcBef>
          <a:spcPts val="0"/>
        </a:spcBef>
        <a:spcAft>
          <a:spcPts val="0"/>
        </a:spcAft>
        <a:buClrTx/>
        <a:buSzTx/>
        <a:buFontTx/>
        <a:buNone/>
        <a:tabLst/>
        <a:defRPr b="0" baseline="0" cap="none" i="0" spc="0" strike="noStrike" sz="2000" u="none">
          <a:ln>
            <a:noFill/>
          </a:ln>
          <a:solidFill>
            <a:schemeClr val="tx1"/>
          </a:solidFill>
          <a:uFillTx/>
          <a:latin typeface="+mn-lt"/>
          <a:ea typeface="+mn-ea"/>
          <a:cs typeface="+mn-cs"/>
          <a:sym typeface="Elephant"/>
        </a:defRPr>
      </a:lvl3pPr>
      <a:lvl4pPr marL="0" marR="0" indent="1371600" algn="r" defTabSz="914400" rtl="0" latinLnBrk="0">
        <a:lnSpc>
          <a:spcPct val="100000"/>
        </a:lnSpc>
        <a:spcBef>
          <a:spcPts val="0"/>
        </a:spcBef>
        <a:spcAft>
          <a:spcPts val="0"/>
        </a:spcAft>
        <a:buClrTx/>
        <a:buSzTx/>
        <a:buFontTx/>
        <a:buNone/>
        <a:tabLst/>
        <a:defRPr b="0" baseline="0" cap="none" i="0" spc="0" strike="noStrike" sz="2000" u="none">
          <a:ln>
            <a:noFill/>
          </a:ln>
          <a:solidFill>
            <a:schemeClr val="tx1"/>
          </a:solidFill>
          <a:uFillTx/>
          <a:latin typeface="+mn-lt"/>
          <a:ea typeface="+mn-ea"/>
          <a:cs typeface="+mn-cs"/>
          <a:sym typeface="Elephant"/>
        </a:defRPr>
      </a:lvl4pPr>
      <a:lvl5pPr marL="0" marR="0" indent="1828800" algn="r" defTabSz="914400" rtl="0" latinLnBrk="0">
        <a:lnSpc>
          <a:spcPct val="100000"/>
        </a:lnSpc>
        <a:spcBef>
          <a:spcPts val="0"/>
        </a:spcBef>
        <a:spcAft>
          <a:spcPts val="0"/>
        </a:spcAft>
        <a:buClrTx/>
        <a:buSzTx/>
        <a:buFontTx/>
        <a:buNone/>
        <a:tabLst/>
        <a:defRPr b="0" baseline="0" cap="none" i="0" spc="0" strike="noStrike" sz="2000" u="none">
          <a:ln>
            <a:noFill/>
          </a:ln>
          <a:solidFill>
            <a:schemeClr val="tx1"/>
          </a:solidFill>
          <a:uFillTx/>
          <a:latin typeface="+mn-lt"/>
          <a:ea typeface="+mn-ea"/>
          <a:cs typeface="+mn-cs"/>
          <a:sym typeface="Elephant"/>
        </a:defRPr>
      </a:lvl5pPr>
      <a:lvl6pPr marL="0" marR="0" indent="2286000" algn="r" defTabSz="914400" rtl="0" latinLnBrk="0">
        <a:lnSpc>
          <a:spcPct val="100000"/>
        </a:lnSpc>
        <a:spcBef>
          <a:spcPts val="0"/>
        </a:spcBef>
        <a:spcAft>
          <a:spcPts val="0"/>
        </a:spcAft>
        <a:buClrTx/>
        <a:buSzTx/>
        <a:buFontTx/>
        <a:buNone/>
        <a:tabLst/>
        <a:defRPr b="0" baseline="0" cap="none" i="0" spc="0" strike="noStrike" sz="2000" u="none">
          <a:ln>
            <a:noFill/>
          </a:ln>
          <a:solidFill>
            <a:schemeClr val="tx1"/>
          </a:solidFill>
          <a:uFillTx/>
          <a:latin typeface="+mn-lt"/>
          <a:ea typeface="+mn-ea"/>
          <a:cs typeface="+mn-cs"/>
          <a:sym typeface="Elephant"/>
        </a:defRPr>
      </a:lvl6pPr>
      <a:lvl7pPr marL="0" marR="0" indent="2743200" algn="r" defTabSz="914400" rtl="0" latinLnBrk="0">
        <a:lnSpc>
          <a:spcPct val="100000"/>
        </a:lnSpc>
        <a:spcBef>
          <a:spcPts val="0"/>
        </a:spcBef>
        <a:spcAft>
          <a:spcPts val="0"/>
        </a:spcAft>
        <a:buClrTx/>
        <a:buSzTx/>
        <a:buFontTx/>
        <a:buNone/>
        <a:tabLst/>
        <a:defRPr b="0" baseline="0" cap="none" i="0" spc="0" strike="noStrike" sz="2000" u="none">
          <a:ln>
            <a:noFill/>
          </a:ln>
          <a:solidFill>
            <a:schemeClr val="tx1"/>
          </a:solidFill>
          <a:uFillTx/>
          <a:latin typeface="+mn-lt"/>
          <a:ea typeface="+mn-ea"/>
          <a:cs typeface="+mn-cs"/>
          <a:sym typeface="Elephant"/>
        </a:defRPr>
      </a:lvl7pPr>
      <a:lvl8pPr marL="0" marR="0" indent="3200400" algn="r" defTabSz="914400" rtl="0" latinLnBrk="0">
        <a:lnSpc>
          <a:spcPct val="100000"/>
        </a:lnSpc>
        <a:spcBef>
          <a:spcPts val="0"/>
        </a:spcBef>
        <a:spcAft>
          <a:spcPts val="0"/>
        </a:spcAft>
        <a:buClrTx/>
        <a:buSzTx/>
        <a:buFontTx/>
        <a:buNone/>
        <a:tabLst/>
        <a:defRPr b="0" baseline="0" cap="none" i="0" spc="0" strike="noStrike" sz="2000" u="none">
          <a:ln>
            <a:noFill/>
          </a:ln>
          <a:solidFill>
            <a:schemeClr val="tx1"/>
          </a:solidFill>
          <a:uFillTx/>
          <a:latin typeface="+mn-lt"/>
          <a:ea typeface="+mn-ea"/>
          <a:cs typeface="+mn-cs"/>
          <a:sym typeface="Elephant"/>
        </a:defRPr>
      </a:lvl8pPr>
      <a:lvl9pPr marL="0" marR="0" indent="3657600" algn="r" defTabSz="914400" rtl="0" latinLnBrk="0">
        <a:lnSpc>
          <a:spcPct val="100000"/>
        </a:lnSpc>
        <a:spcBef>
          <a:spcPts val="0"/>
        </a:spcBef>
        <a:spcAft>
          <a:spcPts val="0"/>
        </a:spcAft>
        <a:buClrTx/>
        <a:buSzTx/>
        <a:buFontTx/>
        <a:buNone/>
        <a:tabLst/>
        <a:defRPr b="0" baseline="0" cap="none" i="0" spc="0" strike="noStrike" sz="2000" u="none">
          <a:ln>
            <a:noFill/>
          </a:ln>
          <a:solidFill>
            <a:schemeClr val="tx1"/>
          </a:solidFill>
          <a:uFillTx/>
          <a:latin typeface="+mn-lt"/>
          <a:ea typeface="+mn-ea"/>
          <a:cs typeface="+mn-cs"/>
          <a:sym typeface="Elephan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4.png"/><Relationship Id="rId6" Type="http://schemas.openxmlformats.org/officeDocument/2006/relationships/image" Target="../media/image5.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Rectangle 15"/>
          <p:cNvSpPr/>
          <p:nvPr/>
        </p:nvSpPr>
        <p:spPr>
          <a:xfrm>
            <a:off x="0" y="0"/>
            <a:ext cx="12192000" cy="6858000"/>
          </a:xfrm>
          <a:prstGeom prst="rect">
            <a:avLst/>
          </a:prstGeom>
          <a:solidFill>
            <a:srgbClr val="FFFFFF"/>
          </a:solidFill>
          <a:ln w="12700">
            <a:miter lim="400000"/>
          </a:ln>
        </p:spPr>
        <p:txBody>
          <a:bodyPr lIns="45719" rIns="45719" anchor="ctr"/>
          <a:lstStyle/>
          <a:p>
            <a:pPr algn="ctr">
              <a:defRPr>
                <a:solidFill>
                  <a:srgbClr val="F4F2EC"/>
                </a:solidFill>
              </a:defRPr>
            </a:pPr>
          </a:p>
        </p:txBody>
      </p:sp>
      <p:sp>
        <p:nvSpPr>
          <p:cNvPr id="114" name="Rectangle 17"/>
          <p:cNvSpPr/>
          <p:nvPr/>
        </p:nvSpPr>
        <p:spPr>
          <a:xfrm>
            <a:off x="0" y="0"/>
            <a:ext cx="12192000" cy="6858000"/>
          </a:xfrm>
          <a:prstGeom prst="rect">
            <a:avLst/>
          </a:prstGeom>
          <a:solidFill>
            <a:schemeClr val="accent2"/>
          </a:solidFill>
          <a:ln w="12700">
            <a:miter lim="400000"/>
          </a:ln>
        </p:spPr>
        <p:txBody>
          <a:bodyPr lIns="45719" rIns="45719" anchor="ctr"/>
          <a:lstStyle/>
          <a:p>
            <a:pPr algn="ctr">
              <a:defRPr>
                <a:solidFill>
                  <a:srgbClr val="F4F2EC"/>
                </a:solidFill>
              </a:defRPr>
            </a:pPr>
          </a:p>
        </p:txBody>
      </p:sp>
      <p:sp>
        <p:nvSpPr>
          <p:cNvPr id="115" name="Title 1"/>
          <p:cNvSpPr txBox="1"/>
          <p:nvPr>
            <p:ph type="ctrTitle"/>
          </p:nvPr>
        </p:nvSpPr>
        <p:spPr>
          <a:xfrm>
            <a:off x="914400" y="685798"/>
            <a:ext cx="4770783" cy="3217461"/>
          </a:xfrm>
          <a:prstGeom prst="rect">
            <a:avLst/>
          </a:prstGeom>
        </p:spPr>
        <p:txBody>
          <a:bodyPr/>
          <a:lstStyle>
            <a:lvl1pPr>
              <a:lnSpc>
                <a:spcPct val="90000"/>
              </a:lnSpc>
              <a:defRPr>
                <a:solidFill>
                  <a:srgbClr val="FFFFFF"/>
                </a:solidFill>
              </a:defRPr>
            </a:lvl1pPr>
          </a:lstStyle>
          <a:p>
            <a:pPr/>
            <a:r>
              <a:t>RD Ordering Writing Privileges</a:t>
            </a:r>
          </a:p>
        </p:txBody>
      </p:sp>
      <p:pic>
        <p:nvPicPr>
          <p:cNvPr id="116" name="Picture 3" descr="Picture 3"/>
          <p:cNvPicPr>
            <a:picLocks noChangeAspect="1"/>
          </p:cNvPicPr>
          <p:nvPr/>
        </p:nvPicPr>
        <p:blipFill>
          <a:blip r:embed="rId2">
            <a:extLst/>
          </a:blip>
          <a:srcRect l="25413" t="0" r="3029" b="0"/>
          <a:stretch>
            <a:fillRect/>
          </a:stretch>
        </p:blipFill>
        <p:spPr>
          <a:xfrm>
            <a:off x="6057900" y="10"/>
            <a:ext cx="6134101" cy="685792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8377" y="0"/>
                </a:moveTo>
                <a:lnTo>
                  <a:pt x="7858" y="182"/>
                </a:lnTo>
                <a:cubicBezTo>
                  <a:pt x="3241" y="1929"/>
                  <a:pt x="0" y="6020"/>
                  <a:pt x="0" y="10786"/>
                </a:cubicBezTo>
                <a:cubicBezTo>
                  <a:pt x="0" y="15751"/>
                  <a:pt x="3516" y="19982"/>
                  <a:pt x="8442" y="21595"/>
                </a:cubicBezTo>
                <a:lnTo>
                  <a:pt x="8458" y="21600"/>
                </a:lnTo>
                <a:lnTo>
                  <a:pt x="21600" y="21600"/>
                </a:lnTo>
                <a:lnTo>
                  <a:pt x="21600" y="0"/>
                </a:lnTo>
                <a:lnTo>
                  <a:pt x="8377" y="0"/>
                </a:lnTo>
                <a:close/>
              </a:path>
            </a:pathLst>
          </a:custGeom>
          <a:ln w="12700">
            <a:miter lim="400000"/>
          </a:ln>
        </p:spPr>
      </p:pic>
      <p:sp>
        <p:nvSpPr>
          <p:cNvPr id="117" name="Freeform: Shape 19"/>
          <p:cNvSpPr/>
          <p:nvPr/>
        </p:nvSpPr>
        <p:spPr>
          <a:xfrm>
            <a:off x="-1" y="4357620"/>
            <a:ext cx="11576870" cy="250038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6368" y="0"/>
                </a:lnTo>
                <a:lnTo>
                  <a:pt x="16368" y="16"/>
                </a:lnTo>
                <a:lnTo>
                  <a:pt x="16508" y="0"/>
                </a:lnTo>
                <a:cubicBezTo>
                  <a:pt x="19156" y="0"/>
                  <a:pt x="21334" y="9318"/>
                  <a:pt x="21596" y="21258"/>
                </a:cubicBezTo>
                <a:lnTo>
                  <a:pt x="21600" y="21600"/>
                </a:lnTo>
                <a:lnTo>
                  <a:pt x="0" y="21600"/>
                </a:lnTo>
                <a:close/>
              </a:path>
            </a:pathLst>
          </a:custGeom>
          <a:solidFill>
            <a:srgbClr val="126169">
              <a:alpha val="70000"/>
            </a:srgbClr>
          </a:solidFill>
          <a:ln w="12700">
            <a:miter lim="400000"/>
          </a:ln>
        </p:spPr>
        <p:txBody>
          <a:bodyPr lIns="45719" rIns="45719" anchor="ctr"/>
          <a:lstStyle/>
          <a:p>
            <a:pPr algn="ctr">
              <a:defRPr>
                <a:solidFill>
                  <a:srgbClr val="F4F2EC"/>
                </a:solidFill>
              </a:defRPr>
            </a:pPr>
          </a:p>
        </p:txBody>
      </p:sp>
      <p:sp>
        <p:nvSpPr>
          <p:cNvPr id="118" name="Subtitle 2"/>
          <p:cNvSpPr txBox="1"/>
          <p:nvPr>
            <p:ph type="subTitle" sz="quarter" idx="1"/>
          </p:nvPr>
        </p:nvSpPr>
        <p:spPr>
          <a:xfrm>
            <a:off x="914400" y="4913193"/>
            <a:ext cx="4920018" cy="1132764"/>
          </a:xfrm>
          <a:prstGeom prst="rect">
            <a:avLst/>
          </a:prstGeom>
        </p:spPr>
        <p:txBody>
          <a:bodyPr/>
          <a:lstStyle/>
          <a:p>
            <a:pPr>
              <a:defRPr>
                <a:solidFill>
                  <a:srgbClr val="FFFFFF"/>
                </a:solidFill>
              </a:defRPr>
            </a:pPr>
            <a:r>
              <a:t>Getting started</a:t>
            </a:r>
          </a:p>
          <a:p>
            <a:pPr>
              <a:defRPr>
                <a:solidFill>
                  <a:srgbClr val="FFFFFF"/>
                </a:solidFill>
              </a:defRPr>
            </a:pPr>
            <a:r>
              <a:t>Leslie Bell, RDN/LD</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4" name="Rectangle 7"/>
          <p:cNvSpPr/>
          <p:nvPr/>
        </p:nvSpPr>
        <p:spPr>
          <a:xfrm>
            <a:off x="0" y="0"/>
            <a:ext cx="12192000" cy="6858000"/>
          </a:xfrm>
          <a:prstGeom prst="rect">
            <a:avLst/>
          </a:prstGeom>
          <a:solidFill>
            <a:srgbClr val="FFFFFF"/>
          </a:solidFill>
          <a:ln w="12700">
            <a:miter lim="400000"/>
          </a:ln>
        </p:spPr>
        <p:txBody>
          <a:bodyPr lIns="45719" rIns="45719" anchor="ctr"/>
          <a:lstStyle/>
          <a:p>
            <a:pPr algn="ctr">
              <a:defRPr>
                <a:solidFill>
                  <a:srgbClr val="F4F2EC"/>
                </a:solidFill>
              </a:defRPr>
            </a:pPr>
          </a:p>
        </p:txBody>
      </p:sp>
      <p:sp>
        <p:nvSpPr>
          <p:cNvPr id="185" name="Rectangle 9"/>
          <p:cNvSpPr/>
          <p:nvPr/>
        </p:nvSpPr>
        <p:spPr>
          <a:xfrm>
            <a:off x="0" y="-1"/>
            <a:ext cx="12192000" cy="2128966"/>
          </a:xfrm>
          <a:prstGeom prst="rect">
            <a:avLst/>
          </a:prstGeom>
          <a:solidFill>
            <a:schemeClr val="accent2"/>
          </a:solidFill>
          <a:ln w="12700">
            <a:miter lim="400000"/>
          </a:ln>
        </p:spPr>
        <p:txBody>
          <a:bodyPr lIns="45719" rIns="45719" anchor="ctr"/>
          <a:lstStyle/>
          <a:p>
            <a:pPr algn="ctr">
              <a:defRPr>
                <a:solidFill>
                  <a:srgbClr val="F4F2EC"/>
                </a:solidFill>
              </a:defRPr>
            </a:pPr>
          </a:p>
        </p:txBody>
      </p:sp>
      <p:sp>
        <p:nvSpPr>
          <p:cNvPr id="186" name="Freeform: Shape 11"/>
          <p:cNvSpPr/>
          <p:nvPr/>
        </p:nvSpPr>
        <p:spPr>
          <a:xfrm flipV="1" rot="10800000">
            <a:off x="9860295" y="0"/>
            <a:ext cx="2343648" cy="438556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27" y="0"/>
                </a:lnTo>
                <a:lnTo>
                  <a:pt x="319" y="698"/>
                </a:lnTo>
                <a:cubicBezTo>
                  <a:pt x="2190" y="5906"/>
                  <a:pt x="10316" y="9925"/>
                  <a:pt x="20357" y="10436"/>
                </a:cubicBezTo>
                <a:lnTo>
                  <a:pt x="21600" y="10467"/>
                </a:lnTo>
                <a:lnTo>
                  <a:pt x="20357" y="10499"/>
                </a:lnTo>
                <a:cubicBezTo>
                  <a:pt x="9647" y="11043"/>
                  <a:pt x="1115" y="15580"/>
                  <a:pt x="29" y="21293"/>
                </a:cubicBezTo>
                <a:lnTo>
                  <a:pt x="0" y="21600"/>
                </a:lnTo>
                <a:close/>
              </a:path>
            </a:pathLst>
          </a:custGeom>
          <a:solidFill>
            <a:schemeClr val="accent2"/>
          </a:solidFill>
          <a:ln w="12700">
            <a:miter lim="400000"/>
          </a:ln>
        </p:spPr>
        <p:txBody>
          <a:bodyPr lIns="45719" rIns="45719" anchor="ctr"/>
          <a:lstStyle/>
          <a:p>
            <a:pPr algn="ctr">
              <a:defRPr>
                <a:solidFill>
                  <a:srgbClr val="F4F2EC"/>
                </a:solidFill>
              </a:defRPr>
            </a:pPr>
          </a:p>
        </p:txBody>
      </p:sp>
      <p:sp>
        <p:nvSpPr>
          <p:cNvPr id="187" name="Freeform: Shape 13"/>
          <p:cNvSpPr/>
          <p:nvPr/>
        </p:nvSpPr>
        <p:spPr>
          <a:xfrm flipV="1" rot="10800000">
            <a:off x="9860295" y="0"/>
            <a:ext cx="2343648" cy="438556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27" y="0"/>
                </a:lnTo>
                <a:lnTo>
                  <a:pt x="319" y="698"/>
                </a:lnTo>
                <a:cubicBezTo>
                  <a:pt x="2190" y="5906"/>
                  <a:pt x="10316" y="9925"/>
                  <a:pt x="20357" y="10436"/>
                </a:cubicBezTo>
                <a:lnTo>
                  <a:pt x="21600" y="10467"/>
                </a:lnTo>
                <a:lnTo>
                  <a:pt x="20357" y="10499"/>
                </a:lnTo>
                <a:cubicBezTo>
                  <a:pt x="9647" y="11043"/>
                  <a:pt x="1115" y="15580"/>
                  <a:pt x="29" y="21293"/>
                </a:cubicBezTo>
                <a:lnTo>
                  <a:pt x="0" y="21600"/>
                </a:lnTo>
                <a:close/>
              </a:path>
            </a:pathLst>
          </a:custGeom>
          <a:solidFill>
            <a:srgbClr val="126169">
              <a:alpha val="70000"/>
            </a:srgbClr>
          </a:solidFill>
          <a:ln w="12700">
            <a:miter lim="400000"/>
          </a:ln>
        </p:spPr>
        <p:txBody>
          <a:bodyPr lIns="45719" rIns="45719" anchor="ctr"/>
          <a:lstStyle/>
          <a:p>
            <a:pPr algn="ctr">
              <a:defRPr>
                <a:solidFill>
                  <a:srgbClr val="F4F2EC"/>
                </a:solidFill>
              </a:defRPr>
            </a:pPr>
          </a:p>
        </p:txBody>
      </p:sp>
      <p:sp>
        <p:nvSpPr>
          <p:cNvPr id="188" name="Title 1"/>
          <p:cNvSpPr txBox="1"/>
          <p:nvPr>
            <p:ph type="title"/>
          </p:nvPr>
        </p:nvSpPr>
        <p:spPr>
          <a:xfrm>
            <a:off x="914400" y="430307"/>
            <a:ext cx="9914861" cy="1371601"/>
          </a:xfrm>
          <a:prstGeom prst="rect">
            <a:avLst/>
          </a:prstGeom>
        </p:spPr>
        <p:txBody>
          <a:bodyPr/>
          <a:lstStyle>
            <a:lvl1pPr>
              <a:defRPr>
                <a:solidFill>
                  <a:srgbClr val="FFFFFF"/>
                </a:solidFill>
              </a:defRPr>
            </a:lvl1pPr>
          </a:lstStyle>
          <a:p>
            <a:pPr/>
            <a:r>
              <a:t>Step Four</a:t>
            </a:r>
          </a:p>
        </p:txBody>
      </p:sp>
      <p:sp>
        <p:nvSpPr>
          <p:cNvPr id="189" name="Content Placeholder 2"/>
          <p:cNvSpPr txBox="1"/>
          <p:nvPr>
            <p:ph type="body" idx="1"/>
          </p:nvPr>
        </p:nvSpPr>
        <p:spPr>
          <a:xfrm>
            <a:off x="914400" y="2324100"/>
            <a:ext cx="9753600" cy="4103594"/>
          </a:xfrm>
          <a:prstGeom prst="rect">
            <a:avLst/>
          </a:prstGeom>
        </p:spPr>
        <p:txBody>
          <a:bodyPr/>
          <a:lstStyle/>
          <a:p>
            <a:pPr>
              <a:lnSpc>
                <a:spcPct val="110000"/>
              </a:lnSpc>
            </a:pPr>
            <a:r>
              <a:t>Policy and Procedure has been approved and signed</a:t>
            </a:r>
          </a:p>
          <a:p>
            <a:pPr>
              <a:lnSpc>
                <a:spcPct val="110000"/>
              </a:lnSpc>
            </a:pPr>
            <a:r>
              <a:t>Form letters have been returned from majority of providers</a:t>
            </a:r>
          </a:p>
          <a:p>
            <a:pPr>
              <a:lnSpc>
                <a:spcPct val="110000"/>
              </a:lnSpc>
            </a:pPr>
            <a:r>
              <a:t>Educate nursing staff.  Work with director of nursing on this.  How would he/she like the education dispersed?  Maybe a read and sign inservice? or an education from the RD</a:t>
            </a:r>
          </a:p>
          <a:p>
            <a:pPr>
              <a:lnSpc>
                <a:spcPct val="110000"/>
              </a:lnSpc>
            </a:pPr>
            <a:r>
              <a:t>How will you communicate the orders?  Will the facility allow you, the RD to enter orders into PCC?</a:t>
            </a:r>
          </a:p>
          <a:p>
            <a:pPr>
              <a:lnSpc>
                <a:spcPct val="110000"/>
              </a:lnSpc>
            </a:pPr>
            <a:r>
              <a:t>Ideally the RD should be the one entering orders in PCC to ensure accuracy and timely implementation of the order</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1" name="Rectangle 7"/>
          <p:cNvSpPr/>
          <p:nvPr/>
        </p:nvSpPr>
        <p:spPr>
          <a:xfrm>
            <a:off x="0" y="0"/>
            <a:ext cx="12192000" cy="6858000"/>
          </a:xfrm>
          <a:prstGeom prst="rect">
            <a:avLst/>
          </a:prstGeom>
          <a:solidFill>
            <a:srgbClr val="FFFFFF"/>
          </a:solidFill>
          <a:ln w="12700">
            <a:miter lim="400000"/>
          </a:ln>
        </p:spPr>
        <p:txBody>
          <a:bodyPr lIns="45719" rIns="45719" anchor="ctr"/>
          <a:lstStyle/>
          <a:p>
            <a:pPr algn="ctr">
              <a:defRPr>
                <a:solidFill>
                  <a:srgbClr val="F4F2EC"/>
                </a:solidFill>
              </a:defRPr>
            </a:pPr>
          </a:p>
        </p:txBody>
      </p:sp>
      <p:sp>
        <p:nvSpPr>
          <p:cNvPr id="192" name="Rectangle 9"/>
          <p:cNvSpPr/>
          <p:nvPr/>
        </p:nvSpPr>
        <p:spPr>
          <a:xfrm>
            <a:off x="0" y="-6914"/>
            <a:ext cx="12192000" cy="6867098"/>
          </a:xfrm>
          <a:prstGeom prst="rect">
            <a:avLst/>
          </a:prstGeom>
          <a:solidFill>
            <a:schemeClr val="accent2"/>
          </a:solidFill>
          <a:ln w="12700">
            <a:miter lim="400000"/>
          </a:ln>
        </p:spPr>
        <p:txBody>
          <a:bodyPr lIns="45719" rIns="45719" anchor="ctr"/>
          <a:lstStyle/>
          <a:p>
            <a:pPr algn="ctr">
              <a:defRPr>
                <a:solidFill>
                  <a:srgbClr val="F4F2EC"/>
                </a:solidFill>
              </a:defRPr>
            </a:pPr>
          </a:p>
        </p:txBody>
      </p:sp>
      <p:sp>
        <p:nvSpPr>
          <p:cNvPr id="193" name="Rectangle 11"/>
          <p:cNvSpPr/>
          <p:nvPr/>
        </p:nvSpPr>
        <p:spPr>
          <a:xfrm>
            <a:off x="-10287" y="0"/>
            <a:ext cx="3923248" cy="6853236"/>
          </a:xfrm>
          <a:prstGeom prst="rect">
            <a:avLst/>
          </a:prstGeom>
          <a:solidFill>
            <a:srgbClr val="126169">
              <a:alpha val="70000"/>
            </a:srgbClr>
          </a:solidFill>
          <a:ln w="12700">
            <a:miter lim="400000"/>
          </a:ln>
        </p:spPr>
        <p:txBody>
          <a:bodyPr lIns="45719" rIns="45719" anchor="ctr"/>
          <a:lstStyle/>
          <a:p>
            <a:pPr algn="ctr">
              <a:defRPr>
                <a:solidFill>
                  <a:srgbClr val="F4F2EC"/>
                </a:solidFill>
              </a:defRPr>
            </a:pPr>
          </a:p>
        </p:txBody>
      </p:sp>
      <p:sp>
        <p:nvSpPr>
          <p:cNvPr id="194" name="Freeform: Shape 13"/>
          <p:cNvSpPr/>
          <p:nvPr/>
        </p:nvSpPr>
        <p:spPr>
          <a:xfrm>
            <a:off x="558181" y="-6914"/>
            <a:ext cx="3354780" cy="34671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lnTo>
                  <a:pt x="21592" y="21600"/>
                </a:lnTo>
                <a:lnTo>
                  <a:pt x="21484" y="19523"/>
                </a:lnTo>
                <a:cubicBezTo>
                  <a:pt x="20402" y="9220"/>
                  <a:pt x="11905" y="1039"/>
                  <a:pt x="1237" y="57"/>
                </a:cubicBezTo>
                <a:close/>
              </a:path>
            </a:pathLst>
          </a:custGeom>
          <a:solidFill>
            <a:schemeClr val="accent2"/>
          </a:solidFill>
          <a:ln w="12700">
            <a:miter lim="400000"/>
          </a:ln>
        </p:spPr>
        <p:txBody>
          <a:bodyPr lIns="45719" rIns="45719" anchor="ctr"/>
          <a:lstStyle/>
          <a:p>
            <a:pPr algn="ctr">
              <a:defRPr>
                <a:solidFill>
                  <a:srgbClr val="F4F2EC"/>
                </a:solidFill>
              </a:defRPr>
            </a:pPr>
          </a:p>
        </p:txBody>
      </p:sp>
      <p:sp>
        <p:nvSpPr>
          <p:cNvPr id="195" name="Freeform: Shape 15"/>
          <p:cNvSpPr/>
          <p:nvPr/>
        </p:nvSpPr>
        <p:spPr>
          <a:xfrm>
            <a:off x="558181" y="-6914"/>
            <a:ext cx="3354780" cy="34671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21600"/>
                </a:lnTo>
                <a:lnTo>
                  <a:pt x="21592" y="21600"/>
                </a:lnTo>
                <a:lnTo>
                  <a:pt x="21484" y="19523"/>
                </a:lnTo>
                <a:cubicBezTo>
                  <a:pt x="20402" y="9220"/>
                  <a:pt x="11905" y="1039"/>
                  <a:pt x="1237" y="57"/>
                </a:cubicBezTo>
                <a:close/>
              </a:path>
            </a:pathLst>
          </a:custGeom>
          <a:solidFill>
            <a:srgbClr val="4ED3E1">
              <a:alpha val="20000"/>
            </a:srgbClr>
          </a:solidFill>
          <a:ln w="12700">
            <a:miter lim="400000"/>
          </a:ln>
        </p:spPr>
        <p:txBody>
          <a:bodyPr lIns="45719" rIns="45719" anchor="ctr"/>
          <a:lstStyle/>
          <a:p>
            <a:pPr algn="ctr">
              <a:defRPr>
                <a:solidFill>
                  <a:srgbClr val="F4F2EC"/>
                </a:solidFill>
              </a:defRPr>
            </a:pPr>
          </a:p>
        </p:txBody>
      </p:sp>
      <p:sp>
        <p:nvSpPr>
          <p:cNvPr id="196" name="Freeform: Shape 17"/>
          <p:cNvSpPr/>
          <p:nvPr/>
        </p:nvSpPr>
        <p:spPr>
          <a:xfrm rot="5400000">
            <a:off x="2237190" y="1710166"/>
            <a:ext cx="3354780" cy="69342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592" y="0"/>
                </a:moveTo>
                <a:lnTo>
                  <a:pt x="21600" y="0"/>
                </a:lnTo>
                <a:lnTo>
                  <a:pt x="21600" y="21600"/>
                </a:lnTo>
                <a:lnTo>
                  <a:pt x="21592" y="21600"/>
                </a:lnTo>
                <a:lnTo>
                  <a:pt x="21484" y="20562"/>
                </a:lnTo>
                <a:cubicBezTo>
                  <a:pt x="20402" y="15410"/>
                  <a:pt x="11905" y="11320"/>
                  <a:pt x="1237" y="10828"/>
                </a:cubicBezTo>
                <a:lnTo>
                  <a:pt x="0" y="10800"/>
                </a:lnTo>
                <a:lnTo>
                  <a:pt x="1237" y="10772"/>
                </a:lnTo>
                <a:cubicBezTo>
                  <a:pt x="11905" y="10280"/>
                  <a:pt x="20402" y="6190"/>
                  <a:pt x="21484" y="1038"/>
                </a:cubicBezTo>
                <a:close/>
              </a:path>
            </a:pathLst>
          </a:custGeom>
          <a:solidFill>
            <a:schemeClr val="accent2"/>
          </a:solidFill>
          <a:ln w="12700">
            <a:miter lim="400000"/>
          </a:ln>
        </p:spPr>
        <p:txBody>
          <a:bodyPr lIns="45719" rIns="45719" anchor="ctr"/>
          <a:lstStyle/>
          <a:p>
            <a:pPr algn="ctr">
              <a:defRPr>
                <a:solidFill>
                  <a:srgbClr val="F4F2EC"/>
                </a:solidFill>
              </a:defRPr>
            </a:pPr>
          </a:p>
        </p:txBody>
      </p:sp>
      <p:sp>
        <p:nvSpPr>
          <p:cNvPr id="197" name="Freeform: Shape 19"/>
          <p:cNvSpPr/>
          <p:nvPr/>
        </p:nvSpPr>
        <p:spPr>
          <a:xfrm rot="5400000">
            <a:off x="2237190" y="1710166"/>
            <a:ext cx="3354780" cy="69342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592" y="0"/>
                </a:moveTo>
                <a:lnTo>
                  <a:pt x="21600" y="0"/>
                </a:lnTo>
                <a:lnTo>
                  <a:pt x="21600" y="21600"/>
                </a:lnTo>
                <a:lnTo>
                  <a:pt x="21592" y="21600"/>
                </a:lnTo>
                <a:lnTo>
                  <a:pt x="21484" y="20562"/>
                </a:lnTo>
                <a:cubicBezTo>
                  <a:pt x="20402" y="15410"/>
                  <a:pt x="11905" y="11320"/>
                  <a:pt x="1237" y="10828"/>
                </a:cubicBezTo>
                <a:lnTo>
                  <a:pt x="0" y="10800"/>
                </a:lnTo>
                <a:lnTo>
                  <a:pt x="1237" y="10772"/>
                </a:lnTo>
                <a:cubicBezTo>
                  <a:pt x="11905" y="10280"/>
                  <a:pt x="20402" y="6190"/>
                  <a:pt x="21484" y="1038"/>
                </a:cubicBezTo>
                <a:close/>
              </a:path>
            </a:pathLst>
          </a:custGeom>
          <a:solidFill>
            <a:srgbClr val="4ED3E1">
              <a:alpha val="20000"/>
            </a:srgbClr>
          </a:solidFill>
          <a:ln w="12700">
            <a:miter lim="400000"/>
          </a:ln>
        </p:spPr>
        <p:txBody>
          <a:bodyPr lIns="45719" rIns="45719" anchor="ctr"/>
          <a:lstStyle/>
          <a:p>
            <a:pPr algn="ctr">
              <a:defRPr>
                <a:solidFill>
                  <a:srgbClr val="F4F2EC"/>
                </a:solidFill>
              </a:defRPr>
            </a:pPr>
          </a:p>
        </p:txBody>
      </p:sp>
      <p:sp>
        <p:nvSpPr>
          <p:cNvPr id="198" name="Title 1"/>
          <p:cNvSpPr txBox="1"/>
          <p:nvPr>
            <p:ph type="title"/>
          </p:nvPr>
        </p:nvSpPr>
        <p:spPr>
          <a:xfrm>
            <a:off x="609600" y="685799"/>
            <a:ext cx="3048000" cy="5491166"/>
          </a:xfrm>
          <a:prstGeom prst="rect">
            <a:avLst/>
          </a:prstGeom>
        </p:spPr>
        <p:txBody>
          <a:bodyPr/>
          <a:lstStyle>
            <a:lvl1pPr>
              <a:defRPr>
                <a:solidFill>
                  <a:srgbClr val="FFFFFF"/>
                </a:solidFill>
              </a:defRPr>
            </a:lvl1pPr>
          </a:lstStyle>
          <a:p>
            <a:pPr/>
            <a:r>
              <a:t>Tips</a:t>
            </a:r>
          </a:p>
        </p:txBody>
      </p:sp>
      <p:sp>
        <p:nvSpPr>
          <p:cNvPr id="199" name="Content Placeholder 2"/>
          <p:cNvSpPr txBox="1"/>
          <p:nvPr>
            <p:ph type="body" idx="1"/>
          </p:nvPr>
        </p:nvSpPr>
        <p:spPr>
          <a:xfrm>
            <a:off x="4267201" y="685799"/>
            <a:ext cx="6705601" cy="5491166"/>
          </a:xfrm>
          <a:prstGeom prst="rect">
            <a:avLst/>
          </a:prstGeom>
        </p:spPr>
        <p:txBody>
          <a:bodyPr anchor="ctr"/>
          <a:lstStyle/>
          <a:p>
            <a:pPr marL="226313" indent="-226313" defTabSz="905255">
              <a:lnSpc>
                <a:spcPct val="108000"/>
              </a:lnSpc>
              <a:spcBef>
                <a:spcPts val="900"/>
              </a:spcBef>
              <a:defRPr sz="1979">
                <a:solidFill>
                  <a:srgbClr val="FFFFFF"/>
                </a:solidFill>
              </a:defRPr>
            </a:pPr>
          </a:p>
          <a:p>
            <a:pPr marL="226313" indent="-226313" defTabSz="905255">
              <a:lnSpc>
                <a:spcPct val="108000"/>
              </a:lnSpc>
              <a:spcBef>
                <a:spcPts val="900"/>
              </a:spcBef>
              <a:defRPr sz="2376">
                <a:solidFill>
                  <a:srgbClr val="FFFFFF"/>
                </a:solidFill>
              </a:defRPr>
            </a:pPr>
            <a:r>
              <a:t>Familiarize yourself with corporation policies before starting, make sure the company approves.  Bring it up in a nutrition at risk meeting.  Attend a QAPI meeting,  visit with the medical director.</a:t>
            </a:r>
          </a:p>
          <a:p>
            <a:pPr marL="226313" indent="-226313" defTabSz="905255">
              <a:lnSpc>
                <a:spcPct val="108000"/>
              </a:lnSpc>
              <a:spcBef>
                <a:spcPts val="900"/>
              </a:spcBef>
              <a:defRPr sz="2376">
                <a:solidFill>
                  <a:srgbClr val="FFFFFF"/>
                </a:solidFill>
              </a:defRPr>
            </a:pPr>
            <a:r>
              <a:t>The following companies will not allow dietitians to write orders:  Life Care and Good Samaritan</a:t>
            </a:r>
          </a:p>
          <a:p>
            <a:pPr marL="226313" indent="-226313" defTabSz="905255">
              <a:lnSpc>
                <a:spcPct val="108000"/>
              </a:lnSpc>
              <a:spcBef>
                <a:spcPts val="900"/>
              </a:spcBef>
              <a:defRPr sz="2376">
                <a:solidFill>
                  <a:srgbClr val="FFFFFF"/>
                </a:solidFill>
              </a:defRPr>
            </a:pPr>
            <a:r>
              <a:t>The following companies have policies in place for order writing privileges: Cascadia, Advanced Health Care, Prestige</a:t>
            </a:r>
          </a:p>
          <a:p>
            <a:pPr marL="226313" indent="-226313" defTabSz="905255">
              <a:lnSpc>
                <a:spcPct val="108000"/>
              </a:lnSpc>
              <a:spcBef>
                <a:spcPts val="900"/>
              </a:spcBef>
              <a:defRPr sz="2376">
                <a:solidFill>
                  <a:srgbClr val="FFFFFF"/>
                </a:solidFill>
              </a:defRPr>
            </a:pPr>
            <a:r>
              <a:t>S&amp;S is here to help!  </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0" name="Rectangle 19"/>
          <p:cNvSpPr/>
          <p:nvPr/>
        </p:nvSpPr>
        <p:spPr>
          <a:xfrm>
            <a:off x="0" y="0"/>
            <a:ext cx="12192000" cy="6858000"/>
          </a:xfrm>
          <a:prstGeom prst="rect">
            <a:avLst/>
          </a:prstGeom>
          <a:solidFill>
            <a:srgbClr val="FFFFFF"/>
          </a:solidFill>
          <a:ln w="12700">
            <a:miter lim="400000"/>
          </a:ln>
        </p:spPr>
        <p:txBody>
          <a:bodyPr lIns="45719" rIns="45719" anchor="ctr"/>
          <a:lstStyle/>
          <a:p>
            <a:pPr algn="ctr">
              <a:defRPr>
                <a:solidFill>
                  <a:srgbClr val="F4F2EC"/>
                </a:solidFill>
              </a:defRPr>
            </a:pPr>
          </a:p>
        </p:txBody>
      </p:sp>
      <p:sp>
        <p:nvSpPr>
          <p:cNvPr id="121" name="Freeform: Shape 21"/>
          <p:cNvSpPr/>
          <p:nvPr/>
        </p:nvSpPr>
        <p:spPr>
          <a:xfrm>
            <a:off x="-1" y="0"/>
            <a:ext cx="7351630" cy="6858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cubicBezTo>
                  <a:pt x="16033" y="0"/>
                  <a:pt x="11519" y="4838"/>
                  <a:pt x="11519" y="10806"/>
                </a:cubicBezTo>
                <a:cubicBezTo>
                  <a:pt x="11519" y="16588"/>
                  <a:pt x="15755" y="21309"/>
                  <a:pt x="21081" y="21598"/>
                </a:cubicBezTo>
                <a:lnTo>
                  <a:pt x="21146" y="21600"/>
                </a:lnTo>
                <a:lnTo>
                  <a:pt x="0" y="21600"/>
                </a:lnTo>
                <a:close/>
              </a:path>
            </a:pathLst>
          </a:custGeom>
          <a:solidFill>
            <a:schemeClr val="accent2"/>
          </a:solidFill>
          <a:ln w="12700">
            <a:miter lim="400000"/>
          </a:ln>
        </p:spPr>
        <p:txBody>
          <a:bodyPr lIns="45719" rIns="45719" anchor="ctr"/>
          <a:lstStyle/>
          <a:p>
            <a:pPr algn="ctr">
              <a:defRPr>
                <a:solidFill>
                  <a:srgbClr val="F4F2EC"/>
                </a:solidFill>
              </a:defRPr>
            </a:pPr>
          </a:p>
        </p:txBody>
      </p:sp>
      <p:sp>
        <p:nvSpPr>
          <p:cNvPr id="122" name="Freeform: Shape 23"/>
          <p:cNvSpPr/>
          <p:nvPr/>
        </p:nvSpPr>
        <p:spPr>
          <a:xfrm rot="10800000">
            <a:off x="456350" y="0"/>
            <a:ext cx="7351629" cy="6858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cubicBezTo>
                  <a:pt x="16033" y="0"/>
                  <a:pt x="11519" y="4838"/>
                  <a:pt x="11519" y="10806"/>
                </a:cubicBezTo>
                <a:cubicBezTo>
                  <a:pt x="11519" y="16588"/>
                  <a:pt x="15755" y="21309"/>
                  <a:pt x="21081" y="21598"/>
                </a:cubicBezTo>
                <a:lnTo>
                  <a:pt x="21146" y="21600"/>
                </a:lnTo>
                <a:lnTo>
                  <a:pt x="0" y="21600"/>
                </a:lnTo>
                <a:close/>
              </a:path>
            </a:pathLst>
          </a:custGeom>
          <a:solidFill>
            <a:srgbClr val="126169">
              <a:alpha val="70000"/>
            </a:srgbClr>
          </a:solidFill>
          <a:ln w="12700">
            <a:miter lim="400000"/>
          </a:ln>
        </p:spPr>
        <p:txBody>
          <a:bodyPr lIns="45719" rIns="45719" anchor="ctr"/>
          <a:lstStyle/>
          <a:p>
            <a:pPr algn="ctr">
              <a:defRPr>
                <a:solidFill>
                  <a:srgbClr val="F4F2EC"/>
                </a:solidFill>
              </a:defRPr>
            </a:pPr>
          </a:p>
        </p:txBody>
      </p:sp>
      <p:sp>
        <p:nvSpPr>
          <p:cNvPr id="123" name="Title 1"/>
          <p:cNvSpPr txBox="1"/>
          <p:nvPr>
            <p:ph type="title"/>
          </p:nvPr>
        </p:nvSpPr>
        <p:spPr>
          <a:xfrm>
            <a:off x="609600" y="685800"/>
            <a:ext cx="2984392" cy="5486400"/>
          </a:xfrm>
          <a:prstGeom prst="rect">
            <a:avLst/>
          </a:prstGeom>
        </p:spPr>
        <p:txBody>
          <a:bodyPr/>
          <a:lstStyle>
            <a:lvl1pPr>
              <a:defRPr>
                <a:solidFill>
                  <a:srgbClr val="FFFFFF"/>
                </a:solidFill>
              </a:defRPr>
            </a:lvl1pPr>
          </a:lstStyle>
          <a:p>
            <a:pPr/>
            <a:r>
              <a:t>Know the Rules</a:t>
            </a:r>
          </a:p>
        </p:txBody>
      </p:sp>
      <p:sp>
        <p:nvSpPr>
          <p:cNvPr id="124" name="Freeform: Shape 25"/>
          <p:cNvSpPr/>
          <p:nvPr/>
        </p:nvSpPr>
        <p:spPr>
          <a:xfrm rot="10800000">
            <a:off x="3898034" y="-3911"/>
            <a:ext cx="5963232" cy="686191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172" y="21600"/>
                </a:moveTo>
                <a:lnTo>
                  <a:pt x="8612" y="21588"/>
                </a:lnTo>
                <a:lnTo>
                  <a:pt x="0" y="21588"/>
                </a:lnTo>
                <a:lnTo>
                  <a:pt x="0" y="0"/>
                </a:lnTo>
                <a:lnTo>
                  <a:pt x="9228" y="0"/>
                </a:lnTo>
                <a:lnTo>
                  <a:pt x="9228" y="1"/>
                </a:lnTo>
                <a:lnTo>
                  <a:pt x="9812" y="14"/>
                </a:lnTo>
                <a:cubicBezTo>
                  <a:pt x="16378" y="303"/>
                  <a:pt x="21600" y="5022"/>
                  <a:pt x="21600" y="10800"/>
                </a:cubicBezTo>
                <a:cubicBezTo>
                  <a:pt x="21600" y="16765"/>
                  <a:pt x="16036" y="21600"/>
                  <a:pt x="9172" y="21600"/>
                </a:cubicBezTo>
                <a:close/>
              </a:path>
            </a:pathLst>
          </a:custGeom>
          <a:solidFill>
            <a:srgbClr val="FFFFFF"/>
          </a:solidFill>
          <a:ln w="12700">
            <a:miter lim="400000"/>
          </a:ln>
        </p:spPr>
        <p:txBody>
          <a:bodyPr lIns="45719" rIns="45719" anchor="ctr"/>
          <a:lstStyle/>
          <a:p>
            <a:pPr algn="ctr">
              <a:defRPr>
                <a:solidFill>
                  <a:srgbClr val="F4F2EC"/>
                </a:solidFill>
              </a:defRPr>
            </a:pPr>
          </a:p>
        </p:txBody>
      </p:sp>
      <p:grpSp>
        <p:nvGrpSpPr>
          <p:cNvPr id="131" name="Content Placeholder 2"/>
          <p:cNvGrpSpPr/>
          <p:nvPr/>
        </p:nvGrpSpPr>
        <p:grpSpPr>
          <a:xfrm>
            <a:off x="5181998" y="688430"/>
            <a:ext cx="6400402" cy="5075058"/>
            <a:chOff x="0" y="0"/>
            <a:chExt cx="6400401" cy="5075056"/>
          </a:xfrm>
        </p:grpSpPr>
        <p:sp>
          <p:nvSpPr>
            <p:cNvPr id="125" name="Line"/>
            <p:cNvSpPr/>
            <p:nvPr/>
          </p:nvSpPr>
          <p:spPr>
            <a:xfrm>
              <a:off x="0" y="0"/>
              <a:ext cx="6400402" cy="0"/>
            </a:xfrm>
            <a:prstGeom prst="line">
              <a:avLst/>
            </a:prstGeom>
            <a:solidFill>
              <a:schemeClr val="accent2"/>
            </a:solidFill>
            <a:ln w="12700" cap="flat">
              <a:solidFill>
                <a:schemeClr val="accent2"/>
              </a:solidFill>
              <a:prstDash val="solid"/>
              <a:miter lim="800000"/>
            </a:ln>
            <a:effectLst/>
          </p:spPr>
          <p:txBody>
            <a:bodyPr wrap="square" lIns="45719" tIns="45719" rIns="45719" bIns="45719" numCol="1" anchor="t">
              <a:noAutofit/>
            </a:bodyPr>
            <a:lstStyle/>
            <a:p>
              <a:pPr/>
            </a:p>
          </p:txBody>
        </p:sp>
        <p:sp>
          <p:nvSpPr>
            <p:cNvPr id="126" name="Regulation F808"/>
            <p:cNvSpPr txBox="1"/>
            <p:nvPr/>
          </p:nvSpPr>
          <p:spPr>
            <a:xfrm>
              <a:off x="0" y="0"/>
              <a:ext cx="6400402" cy="2377440"/>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247650" tIns="247650" rIns="247650" bIns="247650" numCol="1" anchor="t">
              <a:spAutoFit/>
            </a:bodyPr>
            <a:lstStyle>
              <a:lvl1pPr defTabSz="2889250">
                <a:lnSpc>
                  <a:spcPct val="90000"/>
                </a:lnSpc>
                <a:spcBef>
                  <a:spcPts val="2700"/>
                </a:spcBef>
                <a:defRPr sz="6500">
                  <a:solidFill>
                    <a:srgbClr val="09283F"/>
                  </a:solidFill>
                </a:defRPr>
              </a:lvl1pPr>
            </a:lstStyle>
            <a:p>
              <a:pPr/>
              <a:r>
                <a:t>Regulation F808</a:t>
              </a:r>
            </a:p>
          </p:txBody>
        </p:sp>
        <p:sp>
          <p:nvSpPr>
            <p:cNvPr id="127" name="Line"/>
            <p:cNvSpPr/>
            <p:nvPr/>
          </p:nvSpPr>
          <p:spPr>
            <a:xfrm>
              <a:off x="0" y="1794577"/>
              <a:ext cx="6400402" cy="1"/>
            </a:xfrm>
            <a:prstGeom prst="line">
              <a:avLst/>
            </a:prstGeom>
            <a:solidFill>
              <a:schemeClr val="accent3"/>
            </a:solidFill>
            <a:ln w="12700" cap="flat">
              <a:solidFill>
                <a:schemeClr val="accent3"/>
              </a:solidFill>
              <a:prstDash val="solid"/>
              <a:miter lim="800000"/>
            </a:ln>
            <a:effectLst/>
          </p:spPr>
          <p:txBody>
            <a:bodyPr wrap="square" lIns="45719" tIns="45719" rIns="45719" bIns="45719" numCol="1" anchor="t">
              <a:noAutofit/>
            </a:bodyPr>
            <a:lstStyle/>
            <a:p>
              <a:pPr/>
            </a:p>
          </p:txBody>
        </p:sp>
        <p:sp>
          <p:nvSpPr>
            <p:cNvPr id="128" name="Regulation F715"/>
            <p:cNvSpPr txBox="1"/>
            <p:nvPr/>
          </p:nvSpPr>
          <p:spPr>
            <a:xfrm>
              <a:off x="0" y="1794577"/>
              <a:ext cx="6400402" cy="237744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247650" tIns="247650" rIns="247650" bIns="247650" numCol="1" anchor="t">
              <a:spAutoFit/>
            </a:bodyPr>
            <a:lstStyle>
              <a:lvl1pPr defTabSz="2889250">
                <a:lnSpc>
                  <a:spcPct val="90000"/>
                </a:lnSpc>
                <a:spcBef>
                  <a:spcPts val="2700"/>
                </a:spcBef>
                <a:defRPr sz="6500">
                  <a:solidFill>
                    <a:srgbClr val="09283F"/>
                  </a:solidFill>
                </a:defRPr>
              </a:lvl1pPr>
            </a:lstStyle>
            <a:p>
              <a:pPr/>
              <a:r>
                <a:t>Regulation F715</a:t>
              </a:r>
            </a:p>
          </p:txBody>
        </p:sp>
        <p:sp>
          <p:nvSpPr>
            <p:cNvPr id="129" name="Line"/>
            <p:cNvSpPr/>
            <p:nvPr/>
          </p:nvSpPr>
          <p:spPr>
            <a:xfrm>
              <a:off x="0" y="3589156"/>
              <a:ext cx="6400402" cy="1"/>
            </a:xfrm>
            <a:prstGeom prst="line">
              <a:avLst/>
            </a:prstGeom>
            <a:solidFill>
              <a:schemeClr val="accent4"/>
            </a:solidFill>
            <a:ln w="12700" cap="flat">
              <a:solidFill>
                <a:schemeClr val="accent4"/>
              </a:solidFill>
              <a:prstDash val="solid"/>
              <a:miter lim="800000"/>
            </a:ln>
            <a:effectLst/>
          </p:spPr>
          <p:txBody>
            <a:bodyPr wrap="square" lIns="45719" tIns="45719" rIns="45719" bIns="45719" numCol="1" anchor="t">
              <a:noAutofit/>
            </a:bodyPr>
            <a:lstStyle/>
            <a:p>
              <a:pPr/>
            </a:p>
          </p:txBody>
        </p:sp>
        <p:sp>
          <p:nvSpPr>
            <p:cNvPr id="130" name="State Law"/>
            <p:cNvSpPr txBox="1"/>
            <p:nvPr/>
          </p:nvSpPr>
          <p:spPr>
            <a:xfrm>
              <a:off x="0" y="3589156"/>
              <a:ext cx="6400402" cy="1485901"/>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247650" tIns="247650" rIns="247650" bIns="247650" numCol="1" anchor="t">
              <a:spAutoFit/>
            </a:bodyPr>
            <a:lstStyle>
              <a:lvl1pPr defTabSz="2889250">
                <a:lnSpc>
                  <a:spcPct val="90000"/>
                </a:lnSpc>
                <a:spcBef>
                  <a:spcPts val="2700"/>
                </a:spcBef>
                <a:defRPr sz="6500">
                  <a:solidFill>
                    <a:srgbClr val="09283F"/>
                  </a:solidFill>
                </a:defRPr>
              </a:lvl1pPr>
            </a:lstStyle>
            <a:p>
              <a:pPr/>
              <a:r>
                <a:t>State Law</a:t>
              </a:r>
            </a:p>
          </p:txBody>
        </p:sp>
      </p:gr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Title 1"/>
          <p:cNvSpPr txBox="1"/>
          <p:nvPr>
            <p:ph type="title"/>
          </p:nvPr>
        </p:nvSpPr>
        <p:spPr>
          <a:xfrm>
            <a:off x="905255" y="590668"/>
            <a:ext cx="9914861" cy="1329004"/>
          </a:xfrm>
          <a:prstGeom prst="rect">
            <a:avLst/>
          </a:prstGeom>
        </p:spPr>
        <p:txBody>
          <a:bodyPr/>
          <a:lstStyle/>
          <a:p>
            <a:pPr/>
            <a:r>
              <a:t>Regulation F808</a:t>
            </a:r>
          </a:p>
        </p:txBody>
      </p:sp>
      <p:sp>
        <p:nvSpPr>
          <p:cNvPr id="134" name="Content Placeholder 2"/>
          <p:cNvSpPr txBox="1"/>
          <p:nvPr>
            <p:ph type="body" idx="1"/>
          </p:nvPr>
        </p:nvSpPr>
        <p:spPr>
          <a:prstGeom prst="rect">
            <a:avLst/>
          </a:prstGeom>
        </p:spPr>
        <p:txBody>
          <a:bodyPr/>
          <a:lstStyle/>
          <a:p>
            <a:pPr marL="226313" indent="-226313" defTabSz="905255">
              <a:spcBef>
                <a:spcPts val="900"/>
              </a:spcBef>
              <a:defRPr sz="1979"/>
            </a:pPr>
            <a:r>
              <a:t>F808 §483.60(e) Therapeutic Diets §483.60(e)(1) Therapeutic diets must be prescribed by the attending physician. §483.60(e)(2) </a:t>
            </a:r>
            <a:r>
              <a:rPr i="1" u="sng"/>
              <a:t>The attending physician may delegate to a registered or licensed dietitian the task of prescribing a resident’s diet, including a therapeutic diet, to the extent allowed by State law. </a:t>
            </a:r>
            <a:endParaRPr i="1" u="sng"/>
          </a:p>
          <a:p>
            <a:pPr marL="226313" indent="-226313" defTabSz="905255">
              <a:spcBef>
                <a:spcPts val="900"/>
              </a:spcBef>
              <a:defRPr sz="1979"/>
            </a:pPr>
            <a:r>
              <a:t>GUIDANCE §483.60(e)(1)-(2) If the residents’ attending physician delegates this task he or she must supervise the dietitian and remains responsible for the resident’s care even if the task is delegated. The physician would be able to modify a diet order with a subsequent order, if necessary. NOTE: </a:t>
            </a:r>
            <a:r>
              <a:rPr i="1" u="sng"/>
              <a:t>The terms “attending physician” or “physician” also includes a non-physician provider (physician assistant, nurse practitioner, or clinical nurse specialist) involved in the management of the resident’s care. </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6" name="Rectangle 7"/>
          <p:cNvSpPr/>
          <p:nvPr/>
        </p:nvSpPr>
        <p:spPr>
          <a:xfrm>
            <a:off x="0" y="0"/>
            <a:ext cx="12192000" cy="6858000"/>
          </a:xfrm>
          <a:prstGeom prst="rect">
            <a:avLst/>
          </a:prstGeom>
          <a:solidFill>
            <a:srgbClr val="FFFFFF"/>
          </a:solidFill>
          <a:ln w="12700">
            <a:miter lim="400000"/>
          </a:ln>
        </p:spPr>
        <p:txBody>
          <a:bodyPr lIns="45719" rIns="45719" anchor="ctr"/>
          <a:lstStyle/>
          <a:p>
            <a:pPr algn="ctr">
              <a:defRPr>
                <a:solidFill>
                  <a:srgbClr val="F4F2EC"/>
                </a:solidFill>
              </a:defRPr>
            </a:pPr>
          </a:p>
        </p:txBody>
      </p:sp>
      <p:sp>
        <p:nvSpPr>
          <p:cNvPr id="137" name="Rectangle 9"/>
          <p:cNvSpPr/>
          <p:nvPr/>
        </p:nvSpPr>
        <p:spPr>
          <a:xfrm>
            <a:off x="-10289" y="0"/>
            <a:ext cx="7875325" cy="6853236"/>
          </a:xfrm>
          <a:prstGeom prst="rect">
            <a:avLst/>
          </a:prstGeom>
          <a:solidFill>
            <a:schemeClr val="accent2"/>
          </a:solidFill>
          <a:ln w="12700">
            <a:miter lim="400000"/>
          </a:ln>
        </p:spPr>
        <p:txBody>
          <a:bodyPr lIns="45719" rIns="45719" anchor="ctr"/>
          <a:lstStyle/>
          <a:p>
            <a:pPr algn="ctr">
              <a:defRPr>
                <a:solidFill>
                  <a:srgbClr val="F4F2EC"/>
                </a:solidFill>
              </a:defRPr>
            </a:pPr>
          </a:p>
        </p:txBody>
      </p:sp>
      <p:sp>
        <p:nvSpPr>
          <p:cNvPr id="138" name="Freeform: Shape 11"/>
          <p:cNvSpPr/>
          <p:nvPr/>
        </p:nvSpPr>
        <p:spPr>
          <a:xfrm rot="10800000">
            <a:off x="468624" y="0"/>
            <a:ext cx="7351629" cy="6858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cubicBezTo>
                  <a:pt x="16033" y="0"/>
                  <a:pt x="11519" y="4838"/>
                  <a:pt x="11519" y="10806"/>
                </a:cubicBezTo>
                <a:cubicBezTo>
                  <a:pt x="11519" y="16588"/>
                  <a:pt x="15755" y="21309"/>
                  <a:pt x="21081" y="21598"/>
                </a:cubicBezTo>
                <a:lnTo>
                  <a:pt x="21146" y="21600"/>
                </a:lnTo>
                <a:lnTo>
                  <a:pt x="0" y="21600"/>
                </a:lnTo>
                <a:close/>
              </a:path>
            </a:pathLst>
          </a:custGeom>
          <a:solidFill>
            <a:srgbClr val="126169">
              <a:alpha val="70000"/>
            </a:srgbClr>
          </a:solidFill>
          <a:ln w="12700">
            <a:miter lim="400000"/>
          </a:ln>
        </p:spPr>
        <p:txBody>
          <a:bodyPr lIns="45719" rIns="45719" anchor="ctr"/>
          <a:lstStyle/>
          <a:p>
            <a:pPr algn="ctr">
              <a:defRPr>
                <a:solidFill>
                  <a:srgbClr val="F4F2EC"/>
                </a:solidFill>
              </a:defRPr>
            </a:pPr>
          </a:p>
        </p:txBody>
      </p:sp>
      <p:sp>
        <p:nvSpPr>
          <p:cNvPr id="139" name="Title 1"/>
          <p:cNvSpPr txBox="1"/>
          <p:nvPr>
            <p:ph type="title"/>
          </p:nvPr>
        </p:nvSpPr>
        <p:spPr>
          <a:xfrm>
            <a:off x="609599" y="685800"/>
            <a:ext cx="2952467" cy="5486400"/>
          </a:xfrm>
          <a:prstGeom prst="rect">
            <a:avLst/>
          </a:prstGeom>
        </p:spPr>
        <p:txBody>
          <a:bodyPr/>
          <a:lstStyle>
            <a:lvl1pPr>
              <a:defRPr>
                <a:solidFill>
                  <a:srgbClr val="FFFFFF"/>
                </a:solidFill>
              </a:defRPr>
            </a:lvl1pPr>
          </a:lstStyle>
          <a:p>
            <a:pPr/>
            <a:r>
              <a:t>What is legal in long term care?</a:t>
            </a:r>
          </a:p>
        </p:txBody>
      </p:sp>
      <p:sp>
        <p:nvSpPr>
          <p:cNvPr id="140" name="Freeform: Shape 13"/>
          <p:cNvSpPr/>
          <p:nvPr/>
        </p:nvSpPr>
        <p:spPr>
          <a:xfrm rot="10800000">
            <a:off x="3904572" y="-1"/>
            <a:ext cx="5963232" cy="686191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172" y="21600"/>
                </a:moveTo>
                <a:lnTo>
                  <a:pt x="0" y="21588"/>
                </a:lnTo>
                <a:lnTo>
                  <a:pt x="0" y="0"/>
                </a:lnTo>
                <a:lnTo>
                  <a:pt x="9228" y="0"/>
                </a:lnTo>
                <a:lnTo>
                  <a:pt x="9228" y="1"/>
                </a:lnTo>
                <a:lnTo>
                  <a:pt x="9812" y="14"/>
                </a:lnTo>
                <a:cubicBezTo>
                  <a:pt x="16378" y="303"/>
                  <a:pt x="21600" y="5022"/>
                  <a:pt x="21600" y="10800"/>
                </a:cubicBezTo>
                <a:cubicBezTo>
                  <a:pt x="21600" y="16765"/>
                  <a:pt x="16036" y="21600"/>
                  <a:pt x="9172" y="21600"/>
                </a:cubicBezTo>
                <a:close/>
              </a:path>
            </a:pathLst>
          </a:custGeom>
          <a:solidFill>
            <a:srgbClr val="FFFFFF"/>
          </a:solidFill>
          <a:ln w="12700">
            <a:miter lim="400000"/>
          </a:ln>
        </p:spPr>
        <p:txBody>
          <a:bodyPr lIns="45719" rIns="45719" anchor="ctr"/>
          <a:lstStyle/>
          <a:p>
            <a:pPr algn="ctr">
              <a:defRPr>
                <a:solidFill>
                  <a:srgbClr val="F4F2EC"/>
                </a:solidFill>
              </a:defRPr>
            </a:pPr>
          </a:p>
        </p:txBody>
      </p:sp>
      <p:sp>
        <p:nvSpPr>
          <p:cNvPr id="141" name="Content Placeholder 2"/>
          <p:cNvSpPr txBox="1"/>
          <p:nvPr>
            <p:ph type="body" idx="1"/>
          </p:nvPr>
        </p:nvSpPr>
        <p:spPr>
          <a:xfrm>
            <a:off x="5181598" y="685800"/>
            <a:ext cx="6772276" cy="5491163"/>
          </a:xfrm>
          <a:prstGeom prst="rect">
            <a:avLst/>
          </a:prstGeom>
        </p:spPr>
        <p:txBody>
          <a:bodyPr anchor="ctr"/>
          <a:lstStyle/>
          <a:p>
            <a:pPr>
              <a:defRPr sz="2400"/>
            </a:pPr>
            <a:r>
              <a:t>Dietitians may write nutrition related orders when the attending physician has delegated that task to the dietitian.</a:t>
            </a:r>
          </a:p>
          <a:p>
            <a:pPr>
              <a:defRPr sz="2400"/>
            </a:pPr>
            <a:r>
              <a:t>The prescribing doctor (or nurse practitioner or physician’s assistant) are still ultimately responsible, for orders, however, orders do not have to be cosigned.</a:t>
            </a:r>
          </a:p>
          <a:p>
            <a:pPr>
              <a:defRPr sz="2400"/>
            </a:pPr>
            <a:r>
              <a:t>Providers have the choice to delegate order writing privileges to the dietitian</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3" name="Rectangle 7"/>
          <p:cNvSpPr/>
          <p:nvPr/>
        </p:nvSpPr>
        <p:spPr>
          <a:xfrm>
            <a:off x="0" y="0"/>
            <a:ext cx="12192000" cy="6858000"/>
          </a:xfrm>
          <a:prstGeom prst="rect">
            <a:avLst/>
          </a:prstGeom>
          <a:solidFill>
            <a:srgbClr val="FFFFFF"/>
          </a:solidFill>
          <a:ln w="12700">
            <a:miter lim="400000"/>
          </a:ln>
        </p:spPr>
        <p:txBody>
          <a:bodyPr lIns="45719" rIns="45719" anchor="ctr"/>
          <a:lstStyle/>
          <a:p>
            <a:pPr algn="ctr">
              <a:defRPr>
                <a:solidFill>
                  <a:srgbClr val="F4F2EC"/>
                </a:solidFill>
              </a:defRPr>
            </a:pPr>
          </a:p>
        </p:txBody>
      </p:sp>
      <p:sp>
        <p:nvSpPr>
          <p:cNvPr id="144" name="Rectangle 9"/>
          <p:cNvSpPr/>
          <p:nvPr/>
        </p:nvSpPr>
        <p:spPr>
          <a:xfrm>
            <a:off x="0" y="-1"/>
            <a:ext cx="12192000" cy="2128966"/>
          </a:xfrm>
          <a:prstGeom prst="rect">
            <a:avLst/>
          </a:prstGeom>
          <a:solidFill>
            <a:schemeClr val="accent2"/>
          </a:solidFill>
          <a:ln w="12700">
            <a:miter lim="400000"/>
          </a:ln>
        </p:spPr>
        <p:txBody>
          <a:bodyPr lIns="45719" rIns="45719" anchor="ctr"/>
          <a:lstStyle/>
          <a:p>
            <a:pPr algn="ctr">
              <a:defRPr>
                <a:solidFill>
                  <a:srgbClr val="F4F2EC"/>
                </a:solidFill>
              </a:defRPr>
            </a:pPr>
          </a:p>
        </p:txBody>
      </p:sp>
      <p:sp>
        <p:nvSpPr>
          <p:cNvPr id="145" name="Freeform: Shape 11"/>
          <p:cNvSpPr/>
          <p:nvPr/>
        </p:nvSpPr>
        <p:spPr>
          <a:xfrm flipV="1" rot="10800000">
            <a:off x="9860295" y="0"/>
            <a:ext cx="2343648" cy="438556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27" y="0"/>
                </a:lnTo>
                <a:lnTo>
                  <a:pt x="319" y="698"/>
                </a:lnTo>
                <a:cubicBezTo>
                  <a:pt x="2190" y="5906"/>
                  <a:pt x="10316" y="9925"/>
                  <a:pt x="20357" y="10436"/>
                </a:cubicBezTo>
                <a:lnTo>
                  <a:pt x="21600" y="10467"/>
                </a:lnTo>
                <a:lnTo>
                  <a:pt x="20357" y="10499"/>
                </a:lnTo>
                <a:cubicBezTo>
                  <a:pt x="9647" y="11043"/>
                  <a:pt x="1115" y="15580"/>
                  <a:pt x="29" y="21293"/>
                </a:cubicBezTo>
                <a:lnTo>
                  <a:pt x="0" y="21600"/>
                </a:lnTo>
                <a:close/>
              </a:path>
            </a:pathLst>
          </a:custGeom>
          <a:solidFill>
            <a:schemeClr val="accent2"/>
          </a:solidFill>
          <a:ln w="12700">
            <a:miter lim="400000"/>
          </a:ln>
        </p:spPr>
        <p:txBody>
          <a:bodyPr lIns="45719" rIns="45719" anchor="ctr"/>
          <a:lstStyle/>
          <a:p>
            <a:pPr algn="ctr">
              <a:defRPr>
                <a:solidFill>
                  <a:srgbClr val="F4F2EC"/>
                </a:solidFill>
              </a:defRPr>
            </a:pPr>
          </a:p>
        </p:txBody>
      </p:sp>
      <p:sp>
        <p:nvSpPr>
          <p:cNvPr id="146" name="Freeform: Shape 13"/>
          <p:cNvSpPr/>
          <p:nvPr/>
        </p:nvSpPr>
        <p:spPr>
          <a:xfrm flipV="1" rot="10800000">
            <a:off x="9860295" y="0"/>
            <a:ext cx="2343648" cy="438556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27" y="0"/>
                </a:lnTo>
                <a:lnTo>
                  <a:pt x="319" y="698"/>
                </a:lnTo>
                <a:cubicBezTo>
                  <a:pt x="2190" y="5906"/>
                  <a:pt x="10316" y="9925"/>
                  <a:pt x="20357" y="10436"/>
                </a:cubicBezTo>
                <a:lnTo>
                  <a:pt x="21600" y="10467"/>
                </a:lnTo>
                <a:lnTo>
                  <a:pt x="20357" y="10499"/>
                </a:lnTo>
                <a:cubicBezTo>
                  <a:pt x="9647" y="11043"/>
                  <a:pt x="1115" y="15580"/>
                  <a:pt x="29" y="21293"/>
                </a:cubicBezTo>
                <a:lnTo>
                  <a:pt x="0" y="21600"/>
                </a:lnTo>
                <a:close/>
              </a:path>
            </a:pathLst>
          </a:custGeom>
          <a:solidFill>
            <a:srgbClr val="126169">
              <a:alpha val="70000"/>
            </a:srgbClr>
          </a:solidFill>
          <a:ln w="12700">
            <a:miter lim="400000"/>
          </a:ln>
        </p:spPr>
        <p:txBody>
          <a:bodyPr lIns="45719" rIns="45719" anchor="ctr"/>
          <a:lstStyle/>
          <a:p>
            <a:pPr algn="ctr">
              <a:defRPr>
                <a:solidFill>
                  <a:srgbClr val="F4F2EC"/>
                </a:solidFill>
              </a:defRPr>
            </a:pPr>
          </a:p>
        </p:txBody>
      </p:sp>
      <p:sp>
        <p:nvSpPr>
          <p:cNvPr id="147" name="Title 1"/>
          <p:cNvSpPr txBox="1"/>
          <p:nvPr>
            <p:ph type="title"/>
          </p:nvPr>
        </p:nvSpPr>
        <p:spPr>
          <a:xfrm>
            <a:off x="914400" y="430307"/>
            <a:ext cx="9914861" cy="1371601"/>
          </a:xfrm>
          <a:prstGeom prst="rect">
            <a:avLst/>
          </a:prstGeom>
        </p:spPr>
        <p:txBody>
          <a:bodyPr/>
          <a:lstStyle>
            <a:lvl1pPr>
              <a:defRPr>
                <a:solidFill>
                  <a:srgbClr val="FFFFFF"/>
                </a:solidFill>
              </a:defRPr>
            </a:lvl1pPr>
          </a:lstStyle>
          <a:p>
            <a:pPr/>
            <a:r>
              <a:t>Benefits to having dietitians write nutrition orders</a:t>
            </a:r>
          </a:p>
        </p:txBody>
      </p:sp>
      <p:sp>
        <p:nvSpPr>
          <p:cNvPr id="148" name="Content Placeholder 2"/>
          <p:cNvSpPr txBox="1"/>
          <p:nvPr>
            <p:ph type="body" idx="1"/>
          </p:nvPr>
        </p:nvSpPr>
        <p:spPr>
          <a:xfrm>
            <a:off x="914400" y="2628900"/>
            <a:ext cx="9753600" cy="4019549"/>
          </a:xfrm>
          <a:prstGeom prst="rect">
            <a:avLst/>
          </a:prstGeom>
        </p:spPr>
        <p:txBody>
          <a:bodyPr/>
          <a:lstStyle/>
          <a:p>
            <a:pPr>
              <a:defRPr sz="2400"/>
            </a:pPr>
            <a:r>
              <a:t>Better patient care.  Orders are expeditated in timely fashion.  No more waiting 1 week or longer to start an oral nutrition supplement.</a:t>
            </a:r>
          </a:p>
          <a:p>
            <a:pPr>
              <a:defRPr sz="2400"/>
            </a:pPr>
            <a:r>
              <a:t>Cost savings due to reduction in food and supplement waste.  Supplements are discontinued promptly.  Diets are changed quickly.</a:t>
            </a:r>
          </a:p>
          <a:p>
            <a:pPr>
              <a:defRPr sz="2400"/>
            </a:pPr>
            <a:r>
              <a:t>Improved outcomes, better acceptance of diet or supplement due to recent change made by RD, reducing chance of weight loss/pressure injuries</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0" name="Rectangle 36"/>
          <p:cNvSpPr/>
          <p:nvPr/>
        </p:nvSpPr>
        <p:spPr>
          <a:xfrm>
            <a:off x="0" y="0"/>
            <a:ext cx="12192000" cy="6858000"/>
          </a:xfrm>
          <a:prstGeom prst="rect">
            <a:avLst/>
          </a:prstGeom>
          <a:solidFill>
            <a:srgbClr val="FFFFFF"/>
          </a:solidFill>
          <a:ln w="12700">
            <a:miter lim="400000"/>
          </a:ln>
        </p:spPr>
        <p:txBody>
          <a:bodyPr lIns="45719" rIns="45719" anchor="ctr"/>
          <a:lstStyle/>
          <a:p>
            <a:pPr algn="ctr">
              <a:defRPr>
                <a:solidFill>
                  <a:srgbClr val="F4F2EC"/>
                </a:solidFill>
              </a:defRPr>
            </a:pPr>
          </a:p>
        </p:txBody>
      </p:sp>
      <p:sp>
        <p:nvSpPr>
          <p:cNvPr id="151" name="Freeform: Shape 38"/>
          <p:cNvSpPr/>
          <p:nvPr/>
        </p:nvSpPr>
        <p:spPr>
          <a:xfrm>
            <a:off x="-1" y="0"/>
            <a:ext cx="7351630" cy="68580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cubicBezTo>
                  <a:pt x="16033" y="0"/>
                  <a:pt x="11519" y="4838"/>
                  <a:pt x="11519" y="10806"/>
                </a:cubicBezTo>
                <a:cubicBezTo>
                  <a:pt x="11519" y="16588"/>
                  <a:pt x="15755" y="21309"/>
                  <a:pt x="21081" y="21598"/>
                </a:cubicBezTo>
                <a:lnTo>
                  <a:pt x="21146" y="21600"/>
                </a:lnTo>
                <a:lnTo>
                  <a:pt x="0" y="21600"/>
                </a:lnTo>
                <a:close/>
              </a:path>
            </a:pathLst>
          </a:custGeom>
          <a:solidFill>
            <a:schemeClr val="accent2"/>
          </a:solidFill>
          <a:ln w="12700">
            <a:miter lim="400000"/>
          </a:ln>
        </p:spPr>
        <p:txBody>
          <a:bodyPr lIns="45719" rIns="45719" anchor="ctr"/>
          <a:lstStyle/>
          <a:p>
            <a:pPr algn="ctr">
              <a:defRPr>
                <a:solidFill>
                  <a:srgbClr val="F4F2EC"/>
                </a:solidFill>
              </a:defRPr>
            </a:pPr>
          </a:p>
        </p:txBody>
      </p:sp>
      <p:sp>
        <p:nvSpPr>
          <p:cNvPr id="152" name="Freeform: Shape 40"/>
          <p:cNvSpPr/>
          <p:nvPr/>
        </p:nvSpPr>
        <p:spPr>
          <a:xfrm rot="10800000">
            <a:off x="456350" y="0"/>
            <a:ext cx="7351629" cy="6858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cubicBezTo>
                  <a:pt x="16033" y="0"/>
                  <a:pt x="11519" y="4838"/>
                  <a:pt x="11519" y="10806"/>
                </a:cubicBezTo>
                <a:cubicBezTo>
                  <a:pt x="11519" y="16588"/>
                  <a:pt x="15755" y="21309"/>
                  <a:pt x="21081" y="21598"/>
                </a:cubicBezTo>
                <a:lnTo>
                  <a:pt x="21146" y="21600"/>
                </a:lnTo>
                <a:lnTo>
                  <a:pt x="0" y="21600"/>
                </a:lnTo>
                <a:close/>
              </a:path>
            </a:pathLst>
          </a:custGeom>
          <a:solidFill>
            <a:srgbClr val="126169">
              <a:alpha val="70000"/>
            </a:srgbClr>
          </a:solidFill>
          <a:ln w="12700">
            <a:miter lim="400000"/>
          </a:ln>
        </p:spPr>
        <p:txBody>
          <a:bodyPr lIns="45719" rIns="45719" anchor="ctr"/>
          <a:lstStyle/>
          <a:p>
            <a:pPr algn="ctr">
              <a:defRPr>
                <a:solidFill>
                  <a:srgbClr val="F4F2EC"/>
                </a:solidFill>
              </a:defRPr>
            </a:pPr>
          </a:p>
        </p:txBody>
      </p:sp>
      <p:sp>
        <p:nvSpPr>
          <p:cNvPr id="153" name="Title 1"/>
          <p:cNvSpPr txBox="1"/>
          <p:nvPr>
            <p:ph type="title"/>
          </p:nvPr>
        </p:nvSpPr>
        <p:spPr>
          <a:xfrm>
            <a:off x="609600" y="685800"/>
            <a:ext cx="2984392" cy="5486400"/>
          </a:xfrm>
          <a:prstGeom prst="rect">
            <a:avLst/>
          </a:prstGeom>
        </p:spPr>
        <p:txBody>
          <a:bodyPr/>
          <a:lstStyle>
            <a:lvl1pPr>
              <a:defRPr>
                <a:solidFill>
                  <a:srgbClr val="FFFFFF"/>
                </a:solidFill>
              </a:defRPr>
            </a:lvl1pPr>
          </a:lstStyle>
          <a:p>
            <a:pPr/>
            <a:r>
              <a:t>Step one</a:t>
            </a:r>
          </a:p>
        </p:txBody>
      </p:sp>
      <p:sp>
        <p:nvSpPr>
          <p:cNvPr id="154" name="Freeform: Shape 42"/>
          <p:cNvSpPr/>
          <p:nvPr/>
        </p:nvSpPr>
        <p:spPr>
          <a:xfrm rot="10800000">
            <a:off x="3898034" y="-3911"/>
            <a:ext cx="5963232" cy="686191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172" y="21600"/>
                </a:moveTo>
                <a:lnTo>
                  <a:pt x="8612" y="21588"/>
                </a:lnTo>
                <a:lnTo>
                  <a:pt x="0" y="21588"/>
                </a:lnTo>
                <a:lnTo>
                  <a:pt x="0" y="0"/>
                </a:lnTo>
                <a:lnTo>
                  <a:pt x="9228" y="0"/>
                </a:lnTo>
                <a:lnTo>
                  <a:pt x="9228" y="1"/>
                </a:lnTo>
                <a:lnTo>
                  <a:pt x="9812" y="14"/>
                </a:lnTo>
                <a:cubicBezTo>
                  <a:pt x="16378" y="303"/>
                  <a:pt x="21600" y="5022"/>
                  <a:pt x="21600" y="10800"/>
                </a:cubicBezTo>
                <a:cubicBezTo>
                  <a:pt x="21600" y="16765"/>
                  <a:pt x="16036" y="21600"/>
                  <a:pt x="9172" y="21600"/>
                </a:cubicBezTo>
                <a:close/>
              </a:path>
            </a:pathLst>
          </a:custGeom>
          <a:solidFill>
            <a:srgbClr val="FFFFFF"/>
          </a:solidFill>
          <a:ln w="12700">
            <a:miter lim="400000"/>
          </a:ln>
        </p:spPr>
        <p:txBody>
          <a:bodyPr lIns="45719" rIns="45719" anchor="ctr"/>
          <a:lstStyle/>
          <a:p>
            <a:pPr algn="ctr">
              <a:defRPr>
                <a:solidFill>
                  <a:srgbClr val="F4F2EC"/>
                </a:solidFill>
              </a:defRPr>
            </a:pPr>
          </a:p>
        </p:txBody>
      </p:sp>
      <p:grpSp>
        <p:nvGrpSpPr>
          <p:cNvPr id="170" name="Content Placeholder 2"/>
          <p:cNvGrpSpPr/>
          <p:nvPr/>
        </p:nvGrpSpPr>
        <p:grpSpPr>
          <a:xfrm>
            <a:off x="5181998" y="690010"/>
            <a:ext cx="6400402" cy="5380577"/>
            <a:chOff x="0" y="0"/>
            <a:chExt cx="6400401" cy="5380576"/>
          </a:xfrm>
        </p:grpSpPr>
        <p:sp>
          <p:nvSpPr>
            <p:cNvPr id="155" name="Rounded Rectangle"/>
            <p:cNvSpPr/>
            <p:nvPr/>
          </p:nvSpPr>
          <p:spPr>
            <a:xfrm>
              <a:off x="0" y="0"/>
              <a:ext cx="6400402" cy="896763"/>
            </a:xfrm>
            <a:prstGeom prst="roundRect">
              <a:avLst>
                <a:gd name="adj" fmla="val 10000"/>
              </a:avLst>
            </a:prstGeom>
            <a:solidFill>
              <a:srgbClr val="EBE8DD"/>
            </a:solidFill>
            <a:ln w="12700" cap="flat">
              <a:noFill/>
              <a:miter lim="400000"/>
            </a:ln>
            <a:effectLst/>
          </p:spPr>
          <p:txBody>
            <a:bodyPr wrap="square" lIns="45719" tIns="45719" rIns="45719" bIns="45719" numCol="1" anchor="t">
              <a:noAutofit/>
            </a:bodyPr>
            <a:lstStyle/>
            <a:p>
              <a:pPr>
                <a:lnSpc>
                  <a:spcPct val="120000"/>
                </a:lnSpc>
                <a:spcBef>
                  <a:spcPts val="1000"/>
                </a:spcBef>
                <a:defRPr sz="2000">
                  <a:solidFill>
                    <a:srgbClr val="09283F"/>
                  </a:solidFill>
                </a:defRPr>
              </a:pPr>
            </a:p>
          </p:txBody>
        </p:sp>
        <p:sp>
          <p:nvSpPr>
            <p:cNvPr id="156" name="Square"/>
            <p:cNvSpPr/>
            <p:nvPr/>
          </p:nvSpPr>
          <p:spPr>
            <a:xfrm>
              <a:off x="271269" y="201770"/>
              <a:ext cx="493221" cy="493221"/>
            </a:xfrm>
            <a:prstGeom prst="rect">
              <a:avLst/>
            </a:prstGeom>
            <a:blipFill rotWithShape="1">
              <a:blip r:embed="rId2"/>
              <a:srcRect l="0" t="0" r="0" b="0"/>
              <a:stretch>
                <a:fillRect/>
              </a:stretch>
            </a:blipFill>
            <a:ln w="12700" cap="flat">
              <a:noFill/>
              <a:miter lim="400000"/>
            </a:ln>
            <a:effectLst/>
          </p:spPr>
          <p:txBody>
            <a:bodyPr wrap="square" lIns="45719" tIns="45719" rIns="45719" bIns="45719" numCol="1" anchor="t">
              <a:noAutofit/>
            </a:bodyPr>
            <a:lstStyle/>
            <a:p>
              <a:pPr>
                <a:lnSpc>
                  <a:spcPct val="120000"/>
                </a:lnSpc>
                <a:spcBef>
                  <a:spcPts val="1000"/>
                </a:spcBef>
                <a:defRPr sz="2000">
                  <a:solidFill>
                    <a:srgbClr val="09283F"/>
                  </a:solidFill>
                </a:defRPr>
              </a:pPr>
            </a:p>
          </p:txBody>
        </p:sp>
        <p:sp>
          <p:nvSpPr>
            <p:cNvPr id="157" name="Are RD’s allowed to write orders in your state?"/>
            <p:cNvSpPr txBox="1"/>
            <p:nvPr/>
          </p:nvSpPr>
          <p:spPr>
            <a:xfrm>
              <a:off x="1035761" y="239174"/>
              <a:ext cx="5364639" cy="41841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94906" tIns="94906" rIns="94906" bIns="94906" numCol="1" anchor="ctr">
              <a:spAutoFit/>
            </a:bodyPr>
            <a:lstStyle>
              <a:lvl1pPr defTabSz="666750">
                <a:spcBef>
                  <a:spcPts val="600"/>
                </a:spcBef>
                <a:defRPr sz="1500">
                  <a:solidFill>
                    <a:srgbClr val="09283F"/>
                  </a:solidFill>
                </a:defRPr>
              </a:lvl1pPr>
            </a:lstStyle>
            <a:p>
              <a:pPr/>
              <a:r>
                <a:t>Are RD’s allowed to write orders in your state?</a:t>
              </a:r>
            </a:p>
          </p:txBody>
        </p:sp>
        <p:sp>
          <p:nvSpPr>
            <p:cNvPr id="158" name="Rounded Rectangle"/>
            <p:cNvSpPr/>
            <p:nvPr/>
          </p:nvSpPr>
          <p:spPr>
            <a:xfrm>
              <a:off x="0" y="1120952"/>
              <a:ext cx="6400402" cy="896764"/>
            </a:xfrm>
            <a:prstGeom prst="roundRect">
              <a:avLst>
                <a:gd name="adj" fmla="val 10000"/>
              </a:avLst>
            </a:prstGeom>
            <a:solidFill>
              <a:srgbClr val="EBE8DD"/>
            </a:solidFill>
            <a:ln w="12700" cap="flat">
              <a:noFill/>
              <a:miter lim="400000"/>
            </a:ln>
            <a:effectLst/>
          </p:spPr>
          <p:txBody>
            <a:bodyPr wrap="square" lIns="45719" tIns="45719" rIns="45719" bIns="45719" numCol="1" anchor="t">
              <a:noAutofit/>
            </a:bodyPr>
            <a:lstStyle/>
            <a:p>
              <a:pPr>
                <a:lnSpc>
                  <a:spcPct val="120000"/>
                </a:lnSpc>
                <a:spcBef>
                  <a:spcPts val="1000"/>
                </a:spcBef>
                <a:defRPr sz="2000">
                  <a:solidFill>
                    <a:srgbClr val="09283F"/>
                  </a:solidFill>
                </a:defRPr>
              </a:pPr>
            </a:p>
          </p:txBody>
        </p:sp>
        <p:sp>
          <p:nvSpPr>
            <p:cNvPr id="159" name="Square"/>
            <p:cNvSpPr/>
            <p:nvPr/>
          </p:nvSpPr>
          <p:spPr>
            <a:xfrm>
              <a:off x="271269" y="1322724"/>
              <a:ext cx="493221" cy="493221"/>
            </a:xfrm>
            <a:prstGeom prst="rect">
              <a:avLst/>
            </a:prstGeom>
            <a:blipFill rotWithShape="1">
              <a:blip r:embed="rId3"/>
              <a:srcRect l="0" t="0" r="0" b="0"/>
              <a:stretch>
                <a:fillRect/>
              </a:stretch>
            </a:blipFill>
            <a:ln w="12700" cap="flat">
              <a:noFill/>
              <a:miter lim="400000"/>
            </a:ln>
            <a:effectLst/>
          </p:spPr>
          <p:txBody>
            <a:bodyPr wrap="square" lIns="45719" tIns="45719" rIns="45719" bIns="45719" numCol="1" anchor="t">
              <a:noAutofit/>
            </a:bodyPr>
            <a:lstStyle/>
            <a:p>
              <a:pPr>
                <a:lnSpc>
                  <a:spcPct val="120000"/>
                </a:lnSpc>
                <a:spcBef>
                  <a:spcPts val="1000"/>
                </a:spcBef>
                <a:defRPr sz="2000">
                  <a:solidFill>
                    <a:srgbClr val="09283F"/>
                  </a:solidFill>
                </a:defRPr>
              </a:pPr>
            </a:p>
          </p:txBody>
        </p:sp>
        <p:sp>
          <p:nvSpPr>
            <p:cNvPr id="160" name="Does your facility or the company you contract with have a corporate dietitian?"/>
            <p:cNvSpPr txBox="1"/>
            <p:nvPr/>
          </p:nvSpPr>
          <p:spPr>
            <a:xfrm>
              <a:off x="1035761" y="1245827"/>
              <a:ext cx="5364639" cy="64701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94906" tIns="94906" rIns="94906" bIns="94906" numCol="1" anchor="ctr">
              <a:spAutoFit/>
            </a:bodyPr>
            <a:lstStyle>
              <a:lvl1pPr defTabSz="666750">
                <a:spcBef>
                  <a:spcPts val="600"/>
                </a:spcBef>
                <a:defRPr sz="1500">
                  <a:solidFill>
                    <a:srgbClr val="09283F"/>
                  </a:solidFill>
                </a:defRPr>
              </a:lvl1pPr>
            </a:lstStyle>
            <a:p>
              <a:pPr/>
              <a:r>
                <a:t>Does your facility or the company you contract with have a corporate dietitian?</a:t>
              </a:r>
            </a:p>
          </p:txBody>
        </p:sp>
        <p:sp>
          <p:nvSpPr>
            <p:cNvPr id="161" name="Rounded Rectangle"/>
            <p:cNvSpPr/>
            <p:nvPr/>
          </p:nvSpPr>
          <p:spPr>
            <a:xfrm>
              <a:off x="0" y="2241906"/>
              <a:ext cx="6400402" cy="896763"/>
            </a:xfrm>
            <a:prstGeom prst="roundRect">
              <a:avLst>
                <a:gd name="adj" fmla="val 10000"/>
              </a:avLst>
            </a:prstGeom>
            <a:solidFill>
              <a:srgbClr val="EBE8DD"/>
            </a:solidFill>
            <a:ln w="12700" cap="flat">
              <a:noFill/>
              <a:miter lim="400000"/>
            </a:ln>
            <a:effectLst/>
          </p:spPr>
          <p:txBody>
            <a:bodyPr wrap="square" lIns="45719" tIns="45719" rIns="45719" bIns="45719" numCol="1" anchor="t">
              <a:noAutofit/>
            </a:bodyPr>
            <a:lstStyle/>
            <a:p>
              <a:pPr>
                <a:lnSpc>
                  <a:spcPct val="120000"/>
                </a:lnSpc>
                <a:spcBef>
                  <a:spcPts val="1000"/>
                </a:spcBef>
                <a:defRPr sz="2000">
                  <a:solidFill>
                    <a:srgbClr val="09283F"/>
                  </a:solidFill>
                </a:defRPr>
              </a:pPr>
            </a:p>
          </p:txBody>
        </p:sp>
        <p:sp>
          <p:nvSpPr>
            <p:cNvPr id="162" name="Square"/>
            <p:cNvSpPr/>
            <p:nvPr/>
          </p:nvSpPr>
          <p:spPr>
            <a:xfrm>
              <a:off x="271269" y="2443677"/>
              <a:ext cx="493221" cy="493220"/>
            </a:xfrm>
            <a:prstGeom prst="rect">
              <a:avLst/>
            </a:prstGeom>
            <a:blipFill rotWithShape="1">
              <a:blip r:embed="rId4"/>
              <a:srcRect l="0" t="0" r="0" b="0"/>
              <a:stretch>
                <a:fillRect/>
              </a:stretch>
            </a:blipFill>
            <a:ln w="12700" cap="flat">
              <a:noFill/>
              <a:miter lim="400000"/>
            </a:ln>
            <a:effectLst/>
          </p:spPr>
          <p:txBody>
            <a:bodyPr wrap="square" lIns="45719" tIns="45719" rIns="45719" bIns="45719" numCol="1" anchor="t">
              <a:noAutofit/>
            </a:bodyPr>
            <a:lstStyle/>
            <a:p>
              <a:pPr>
                <a:lnSpc>
                  <a:spcPct val="120000"/>
                </a:lnSpc>
                <a:spcBef>
                  <a:spcPts val="1000"/>
                </a:spcBef>
                <a:defRPr sz="2000">
                  <a:solidFill>
                    <a:srgbClr val="09283F"/>
                  </a:solidFill>
                </a:defRPr>
              </a:pPr>
            </a:p>
          </p:txBody>
        </p:sp>
        <p:sp>
          <p:nvSpPr>
            <p:cNvPr id="163" name="If there is a corporate RD, verify if RD order writing is allowed in that company.  Is there a policy in place already?  If not, would they allow you to get one started?"/>
            <p:cNvSpPr txBox="1"/>
            <p:nvPr/>
          </p:nvSpPr>
          <p:spPr>
            <a:xfrm>
              <a:off x="1035761" y="2252480"/>
              <a:ext cx="5364639" cy="87561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94906" tIns="94906" rIns="94906" bIns="94906" numCol="1" anchor="ctr">
              <a:spAutoFit/>
            </a:bodyPr>
            <a:lstStyle>
              <a:lvl1pPr defTabSz="666750">
                <a:spcBef>
                  <a:spcPts val="600"/>
                </a:spcBef>
                <a:defRPr sz="1500">
                  <a:solidFill>
                    <a:srgbClr val="09283F"/>
                  </a:solidFill>
                </a:defRPr>
              </a:lvl1pPr>
            </a:lstStyle>
            <a:p>
              <a:pPr/>
              <a:r>
                <a:t>If there is a corporate RD, verify if RD order writing is allowed in that company.  Is there a policy in place already?  If not, would they allow you to get one started?</a:t>
              </a:r>
            </a:p>
          </p:txBody>
        </p:sp>
        <p:sp>
          <p:nvSpPr>
            <p:cNvPr id="164" name="Rounded Rectangle"/>
            <p:cNvSpPr/>
            <p:nvPr/>
          </p:nvSpPr>
          <p:spPr>
            <a:xfrm>
              <a:off x="0" y="3362860"/>
              <a:ext cx="6400402" cy="896763"/>
            </a:xfrm>
            <a:prstGeom prst="roundRect">
              <a:avLst>
                <a:gd name="adj" fmla="val 10000"/>
              </a:avLst>
            </a:prstGeom>
            <a:solidFill>
              <a:srgbClr val="EBE8DD"/>
            </a:solidFill>
            <a:ln w="12700" cap="flat">
              <a:noFill/>
              <a:miter lim="400000"/>
            </a:ln>
            <a:effectLst/>
          </p:spPr>
          <p:txBody>
            <a:bodyPr wrap="square" lIns="45719" tIns="45719" rIns="45719" bIns="45719" numCol="1" anchor="t">
              <a:noAutofit/>
            </a:bodyPr>
            <a:lstStyle/>
            <a:p>
              <a:pPr>
                <a:lnSpc>
                  <a:spcPct val="120000"/>
                </a:lnSpc>
                <a:spcBef>
                  <a:spcPts val="1000"/>
                </a:spcBef>
                <a:defRPr sz="2000">
                  <a:solidFill>
                    <a:srgbClr val="09283F"/>
                  </a:solidFill>
                </a:defRPr>
              </a:pPr>
            </a:p>
          </p:txBody>
        </p:sp>
        <p:sp>
          <p:nvSpPr>
            <p:cNvPr id="165" name="Square"/>
            <p:cNvSpPr/>
            <p:nvPr/>
          </p:nvSpPr>
          <p:spPr>
            <a:xfrm>
              <a:off x="271269" y="3564632"/>
              <a:ext cx="493221" cy="493220"/>
            </a:xfrm>
            <a:prstGeom prst="rect">
              <a:avLst/>
            </a:prstGeom>
            <a:blipFill rotWithShape="1">
              <a:blip r:embed="rId5"/>
              <a:srcRect l="0" t="0" r="0" b="0"/>
              <a:stretch>
                <a:fillRect/>
              </a:stretch>
            </a:blipFill>
            <a:ln w="12700" cap="flat">
              <a:noFill/>
              <a:miter lim="400000"/>
            </a:ln>
            <a:effectLst/>
          </p:spPr>
          <p:txBody>
            <a:bodyPr wrap="square" lIns="45719" tIns="45719" rIns="45719" bIns="45719" numCol="1" anchor="t">
              <a:noAutofit/>
            </a:bodyPr>
            <a:lstStyle/>
            <a:p>
              <a:pPr>
                <a:lnSpc>
                  <a:spcPct val="120000"/>
                </a:lnSpc>
                <a:spcBef>
                  <a:spcPts val="1000"/>
                </a:spcBef>
                <a:defRPr sz="2000">
                  <a:solidFill>
                    <a:srgbClr val="09283F"/>
                  </a:solidFill>
                </a:defRPr>
              </a:pPr>
            </a:p>
          </p:txBody>
        </p:sp>
        <p:sp>
          <p:nvSpPr>
            <p:cNvPr id="166" name="Review benefits and legality of RD order writing privileges with administrator and director of nursing"/>
            <p:cNvSpPr txBox="1"/>
            <p:nvPr/>
          </p:nvSpPr>
          <p:spPr>
            <a:xfrm>
              <a:off x="1035761" y="3487734"/>
              <a:ext cx="5364639" cy="64701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94906" tIns="94906" rIns="94906" bIns="94906" numCol="1" anchor="ctr">
              <a:spAutoFit/>
            </a:bodyPr>
            <a:lstStyle>
              <a:lvl1pPr defTabSz="666750">
                <a:spcBef>
                  <a:spcPts val="600"/>
                </a:spcBef>
                <a:defRPr sz="1500">
                  <a:solidFill>
                    <a:srgbClr val="09283F"/>
                  </a:solidFill>
                </a:defRPr>
              </a:lvl1pPr>
            </a:lstStyle>
            <a:p>
              <a:pPr/>
              <a:r>
                <a:t>Review benefits and legality of RD order writing privileges with administrator and director of nursing</a:t>
              </a:r>
            </a:p>
          </p:txBody>
        </p:sp>
        <p:sp>
          <p:nvSpPr>
            <p:cNvPr id="167" name="Rounded Rectangle"/>
            <p:cNvSpPr/>
            <p:nvPr/>
          </p:nvSpPr>
          <p:spPr>
            <a:xfrm>
              <a:off x="0" y="4483814"/>
              <a:ext cx="6400402" cy="896763"/>
            </a:xfrm>
            <a:prstGeom prst="roundRect">
              <a:avLst>
                <a:gd name="adj" fmla="val 10000"/>
              </a:avLst>
            </a:prstGeom>
            <a:solidFill>
              <a:srgbClr val="EBE8DD"/>
            </a:solidFill>
            <a:ln w="12700" cap="flat">
              <a:noFill/>
              <a:miter lim="400000"/>
            </a:ln>
            <a:effectLst/>
          </p:spPr>
          <p:txBody>
            <a:bodyPr wrap="square" lIns="45719" tIns="45719" rIns="45719" bIns="45719" numCol="1" anchor="t">
              <a:noAutofit/>
            </a:bodyPr>
            <a:lstStyle/>
            <a:p>
              <a:pPr>
                <a:lnSpc>
                  <a:spcPct val="120000"/>
                </a:lnSpc>
                <a:spcBef>
                  <a:spcPts val="1000"/>
                </a:spcBef>
                <a:defRPr sz="2000">
                  <a:solidFill>
                    <a:srgbClr val="09283F"/>
                  </a:solidFill>
                </a:defRPr>
              </a:pPr>
            </a:p>
          </p:txBody>
        </p:sp>
        <p:sp>
          <p:nvSpPr>
            <p:cNvPr id="168" name="Square"/>
            <p:cNvSpPr/>
            <p:nvPr/>
          </p:nvSpPr>
          <p:spPr>
            <a:xfrm>
              <a:off x="271269" y="4685585"/>
              <a:ext cx="493221" cy="493220"/>
            </a:xfrm>
            <a:prstGeom prst="rect">
              <a:avLst/>
            </a:prstGeom>
            <a:blipFill rotWithShape="1">
              <a:blip r:embed="rId6"/>
              <a:srcRect l="0" t="0" r="0" b="0"/>
              <a:stretch>
                <a:fillRect/>
              </a:stretch>
            </a:blipFill>
            <a:ln w="12700" cap="flat">
              <a:noFill/>
              <a:miter lim="400000"/>
            </a:ln>
            <a:effectLst/>
          </p:spPr>
          <p:txBody>
            <a:bodyPr wrap="square" lIns="45719" tIns="45719" rIns="45719" bIns="45719" numCol="1" anchor="t">
              <a:noAutofit/>
            </a:bodyPr>
            <a:lstStyle/>
            <a:p>
              <a:pPr>
                <a:lnSpc>
                  <a:spcPct val="120000"/>
                </a:lnSpc>
                <a:spcBef>
                  <a:spcPts val="1000"/>
                </a:spcBef>
                <a:defRPr sz="2000">
                  <a:solidFill>
                    <a:srgbClr val="09283F"/>
                  </a:solidFill>
                </a:defRPr>
              </a:pPr>
            </a:p>
          </p:txBody>
        </p:sp>
        <p:sp>
          <p:nvSpPr>
            <p:cNvPr id="169" name="If able, review with medical director"/>
            <p:cNvSpPr txBox="1"/>
            <p:nvPr/>
          </p:nvSpPr>
          <p:spPr>
            <a:xfrm>
              <a:off x="1035761" y="4722988"/>
              <a:ext cx="5364639" cy="41841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94906" tIns="94906" rIns="94906" bIns="94906" numCol="1" anchor="ctr">
              <a:spAutoFit/>
            </a:bodyPr>
            <a:lstStyle>
              <a:lvl1pPr defTabSz="666750">
                <a:spcBef>
                  <a:spcPts val="600"/>
                </a:spcBef>
                <a:defRPr sz="1500">
                  <a:solidFill>
                    <a:srgbClr val="09283F"/>
                  </a:solidFill>
                </a:defRPr>
              </a:lvl1pPr>
            </a:lstStyle>
            <a:p>
              <a:pPr/>
              <a:r>
                <a:t>If able, review with medical director</a:t>
              </a:r>
            </a:p>
          </p:txBody>
        </p:sp>
      </p:gr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2" name="Title 1"/>
          <p:cNvSpPr txBox="1"/>
          <p:nvPr>
            <p:ph type="title"/>
          </p:nvPr>
        </p:nvSpPr>
        <p:spPr>
          <a:xfrm>
            <a:off x="905255" y="590668"/>
            <a:ext cx="9914861" cy="1329004"/>
          </a:xfrm>
          <a:prstGeom prst="rect">
            <a:avLst/>
          </a:prstGeom>
        </p:spPr>
        <p:txBody>
          <a:bodyPr/>
          <a:lstStyle/>
          <a:p>
            <a:pPr/>
            <a:r>
              <a:t>Step Two</a:t>
            </a:r>
          </a:p>
        </p:txBody>
      </p:sp>
      <p:sp>
        <p:nvSpPr>
          <p:cNvPr id="173" name="Content Placeholder 2"/>
          <p:cNvSpPr txBox="1"/>
          <p:nvPr>
            <p:ph type="body" idx="1"/>
          </p:nvPr>
        </p:nvSpPr>
        <p:spPr>
          <a:xfrm>
            <a:off x="914400" y="1504950"/>
            <a:ext cx="9914860" cy="4538041"/>
          </a:xfrm>
          <a:prstGeom prst="rect">
            <a:avLst/>
          </a:prstGeom>
        </p:spPr>
        <p:txBody>
          <a:bodyPr/>
          <a:lstStyle/>
          <a:p>
            <a:pPr marL="0" indent="0" defTabSz="905255">
              <a:spcBef>
                <a:spcPts val="900"/>
              </a:spcBef>
              <a:buSzTx/>
              <a:buNone/>
              <a:defRPr sz="1979"/>
            </a:pPr>
          </a:p>
          <a:p>
            <a:pPr marL="0" indent="0" defTabSz="905255">
              <a:spcBef>
                <a:spcPts val="900"/>
              </a:spcBef>
              <a:buSzTx/>
              <a:buNone/>
              <a:defRPr sz="1979"/>
            </a:pPr>
            <a:r>
              <a:t> </a:t>
            </a:r>
          </a:p>
          <a:p>
            <a:pPr marL="226313" indent="-226313" defTabSz="905255">
              <a:spcBef>
                <a:spcPts val="900"/>
              </a:spcBef>
              <a:defRPr sz="2772"/>
            </a:pPr>
            <a:r>
              <a:t>Review S&amp;S RD order writing privileges policy and procedure with administrator and director of nursing.  Do they have any concerns?  Address their concerns.  Have copy of regulation F808 and state regulation handy…just in case</a:t>
            </a:r>
          </a:p>
          <a:p>
            <a:pPr marL="226313" indent="-226313" defTabSz="905255">
              <a:spcBef>
                <a:spcPts val="900"/>
              </a:spcBef>
              <a:defRPr sz="2772"/>
            </a:pPr>
            <a:r>
              <a:t>Get the S&amp;S policy and procedure signed by the medical director</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5" name="Title 1"/>
          <p:cNvSpPr txBox="1"/>
          <p:nvPr>
            <p:ph type="title"/>
          </p:nvPr>
        </p:nvSpPr>
        <p:spPr>
          <a:xfrm>
            <a:off x="905255" y="590668"/>
            <a:ext cx="9914861" cy="223720"/>
          </a:xfrm>
          <a:prstGeom prst="rect">
            <a:avLst/>
          </a:prstGeom>
        </p:spPr>
        <p:txBody>
          <a:bodyPr/>
          <a:lstStyle/>
          <a:p>
            <a:pPr defTabSz="365760">
              <a:defRPr sz="1440"/>
            </a:pP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7" name="Rectangle 7"/>
          <p:cNvSpPr/>
          <p:nvPr/>
        </p:nvSpPr>
        <p:spPr>
          <a:xfrm>
            <a:off x="0" y="0"/>
            <a:ext cx="12192000" cy="6858000"/>
          </a:xfrm>
          <a:prstGeom prst="rect">
            <a:avLst/>
          </a:prstGeom>
          <a:solidFill>
            <a:srgbClr val="FFFFFF"/>
          </a:solidFill>
          <a:ln w="12700">
            <a:miter lim="400000"/>
          </a:ln>
        </p:spPr>
        <p:txBody>
          <a:bodyPr lIns="45719" rIns="45719" anchor="ctr"/>
          <a:lstStyle/>
          <a:p>
            <a:pPr algn="ctr">
              <a:defRPr>
                <a:solidFill>
                  <a:srgbClr val="F4F2EC"/>
                </a:solidFill>
              </a:defRPr>
            </a:pPr>
          </a:p>
        </p:txBody>
      </p:sp>
      <p:sp>
        <p:nvSpPr>
          <p:cNvPr id="178" name="Rectangle 9"/>
          <p:cNvSpPr/>
          <p:nvPr/>
        </p:nvSpPr>
        <p:spPr>
          <a:xfrm>
            <a:off x="-11276" y="0"/>
            <a:ext cx="5192876" cy="6858000"/>
          </a:xfrm>
          <a:prstGeom prst="rect">
            <a:avLst/>
          </a:prstGeom>
          <a:solidFill>
            <a:schemeClr val="accent2">
              <a:alpha val="85000"/>
            </a:schemeClr>
          </a:solidFill>
          <a:ln w="12700">
            <a:miter lim="400000"/>
          </a:ln>
        </p:spPr>
        <p:txBody>
          <a:bodyPr lIns="45719" rIns="45719" anchor="ctr"/>
          <a:lstStyle/>
          <a:p>
            <a:pPr algn="ctr">
              <a:defRPr>
                <a:solidFill>
                  <a:srgbClr val="F4F2EC"/>
                </a:solidFill>
              </a:defRPr>
            </a:pPr>
          </a:p>
        </p:txBody>
      </p:sp>
      <p:sp>
        <p:nvSpPr>
          <p:cNvPr id="179" name="Freeform: Shape 11"/>
          <p:cNvSpPr/>
          <p:nvPr/>
        </p:nvSpPr>
        <p:spPr>
          <a:xfrm>
            <a:off x="0" y="0"/>
            <a:ext cx="4038600" cy="617220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21600" y="0"/>
                </a:lnTo>
                <a:lnTo>
                  <a:pt x="21600" y="9677"/>
                </a:lnTo>
                <a:lnTo>
                  <a:pt x="21594" y="9677"/>
                </a:lnTo>
                <a:lnTo>
                  <a:pt x="21505" y="10821"/>
                </a:lnTo>
                <a:cubicBezTo>
                  <a:pt x="20566" y="16875"/>
                  <a:pt x="12751" y="21600"/>
                  <a:pt x="3250" y="21600"/>
                </a:cubicBezTo>
                <a:lnTo>
                  <a:pt x="2423" y="21586"/>
                </a:lnTo>
                <a:lnTo>
                  <a:pt x="0" y="21586"/>
                </a:lnTo>
                <a:close/>
              </a:path>
            </a:pathLst>
          </a:custGeom>
          <a:solidFill>
            <a:srgbClr val="126169">
              <a:alpha val="70000"/>
            </a:srgbClr>
          </a:solidFill>
          <a:ln w="12700">
            <a:miter lim="400000"/>
          </a:ln>
        </p:spPr>
        <p:txBody>
          <a:bodyPr lIns="45719" rIns="45719" anchor="ctr"/>
          <a:lstStyle/>
          <a:p>
            <a:pPr algn="ctr">
              <a:defRPr>
                <a:solidFill>
                  <a:srgbClr val="F4F2EC"/>
                </a:solidFill>
              </a:defRPr>
            </a:pPr>
          </a:p>
        </p:txBody>
      </p:sp>
      <p:sp>
        <p:nvSpPr>
          <p:cNvPr id="180" name="Freeform: Shape 13"/>
          <p:cNvSpPr/>
          <p:nvPr/>
        </p:nvSpPr>
        <p:spPr>
          <a:xfrm flipV="1" rot="16200000">
            <a:off x="407828" y="2084229"/>
            <a:ext cx="4354666" cy="51928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4271"/>
                </a:moveTo>
                <a:cubicBezTo>
                  <a:pt x="21600" y="6882"/>
                  <a:pt x="14903" y="805"/>
                  <a:pt x="6322" y="74"/>
                </a:cubicBezTo>
                <a:lnTo>
                  <a:pt x="4700" y="5"/>
                </a:lnTo>
                <a:lnTo>
                  <a:pt x="4700" y="0"/>
                </a:lnTo>
                <a:lnTo>
                  <a:pt x="0" y="0"/>
                </a:lnTo>
                <a:lnTo>
                  <a:pt x="0" y="21600"/>
                </a:lnTo>
                <a:lnTo>
                  <a:pt x="21581" y="21600"/>
                </a:lnTo>
                <a:lnTo>
                  <a:pt x="21581" y="14914"/>
                </a:lnTo>
                <a:close/>
              </a:path>
            </a:pathLst>
          </a:custGeom>
          <a:solidFill>
            <a:srgbClr val="4ED3E1">
              <a:alpha val="20000"/>
            </a:srgbClr>
          </a:solidFill>
          <a:ln w="12700">
            <a:miter lim="400000"/>
          </a:ln>
        </p:spPr>
        <p:txBody>
          <a:bodyPr lIns="45719" rIns="45719" anchor="ctr"/>
          <a:lstStyle/>
          <a:p>
            <a:pPr algn="ctr">
              <a:defRPr>
                <a:solidFill>
                  <a:srgbClr val="F4F2EC"/>
                </a:solidFill>
              </a:defRPr>
            </a:pPr>
          </a:p>
        </p:txBody>
      </p:sp>
      <p:sp>
        <p:nvSpPr>
          <p:cNvPr id="181" name="Title 1"/>
          <p:cNvSpPr txBox="1"/>
          <p:nvPr>
            <p:ph type="title"/>
          </p:nvPr>
        </p:nvSpPr>
        <p:spPr>
          <a:xfrm>
            <a:off x="609601" y="685799"/>
            <a:ext cx="4038601" cy="4834719"/>
          </a:xfrm>
          <a:prstGeom prst="rect">
            <a:avLst/>
          </a:prstGeom>
        </p:spPr>
        <p:txBody>
          <a:bodyPr anchor="t"/>
          <a:lstStyle>
            <a:lvl1pPr>
              <a:defRPr>
                <a:solidFill>
                  <a:srgbClr val="FFFFFF"/>
                </a:solidFill>
              </a:defRPr>
            </a:lvl1pPr>
          </a:lstStyle>
          <a:p>
            <a:pPr/>
            <a:r>
              <a:t>Step Three </a:t>
            </a:r>
          </a:p>
        </p:txBody>
      </p:sp>
      <p:sp>
        <p:nvSpPr>
          <p:cNvPr id="182" name="Content Placeholder 2"/>
          <p:cNvSpPr txBox="1"/>
          <p:nvPr>
            <p:ph type="body" idx="1"/>
          </p:nvPr>
        </p:nvSpPr>
        <p:spPr>
          <a:xfrm>
            <a:off x="5629275" y="104774"/>
            <a:ext cx="5953125" cy="6686551"/>
          </a:xfrm>
          <a:prstGeom prst="rect">
            <a:avLst/>
          </a:prstGeom>
        </p:spPr>
        <p:txBody>
          <a:bodyPr/>
          <a:lstStyle/>
          <a:p>
            <a:pPr>
              <a:defRPr sz="2400"/>
            </a:pPr>
            <a:r>
              <a:t>Ask all providers to delegate the task of  writing diet orders and other nutrition related orders for their residents to the RD</a:t>
            </a:r>
          </a:p>
          <a:p>
            <a:pPr>
              <a:defRPr sz="2400"/>
            </a:pPr>
            <a:r>
              <a:t>Communicating with providers…form letter works well.  Can talk to providers in person if they come into the facility.  </a:t>
            </a:r>
          </a:p>
          <a:p>
            <a:pPr>
              <a:defRPr sz="2400"/>
            </a:pPr>
            <a:r>
              <a:t>Work with medical records to ensure all providers who contract with the facility are contacted.</a:t>
            </a:r>
          </a:p>
          <a:p>
            <a:pPr>
              <a:defRPr sz="2400"/>
            </a:pPr>
            <a:r>
              <a:t>Medical records can help distribute the letters.  RD order writing policy and procedure should be sent with the letters.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ModOverlayVTI">
  <a:themeElements>
    <a:clrScheme name="ModOverlayVTI">
      <a:dk1>
        <a:srgbClr val="000000"/>
      </a:dk1>
      <a:lt1>
        <a:srgbClr val="FFFFFF"/>
      </a:lt1>
      <a:dk2>
        <a:srgbClr val="A7A7A7"/>
      </a:dk2>
      <a:lt2>
        <a:srgbClr val="535353"/>
      </a:lt2>
      <a:accent1>
        <a:srgbClr val="3C9A8F"/>
      </a:accent1>
      <a:accent2>
        <a:srgbClr val="18818C"/>
      </a:accent2>
      <a:accent3>
        <a:srgbClr val="800A2F"/>
      </a:accent3>
      <a:accent4>
        <a:srgbClr val="F6635C"/>
      </a:accent4>
      <a:accent5>
        <a:srgbClr val="F48E7C"/>
      </a:accent5>
      <a:accent6>
        <a:srgbClr val="DA9D16"/>
      </a:accent6>
      <a:hlink>
        <a:srgbClr val="0000FF"/>
      </a:hlink>
      <a:folHlink>
        <a:srgbClr val="FF00FF"/>
      </a:folHlink>
    </a:clrScheme>
    <a:fontScheme name="ModOverlayVTI">
      <a:majorFont>
        <a:latin typeface="Helvetica"/>
        <a:ea typeface="Helvetica"/>
        <a:cs typeface="Helvetica"/>
      </a:majorFont>
      <a:minorFont>
        <a:latin typeface="Arial Nova Light"/>
        <a:ea typeface="Arial Nova Light"/>
        <a:cs typeface="Arial Nova Light"/>
      </a:minorFont>
    </a:fontScheme>
    <a:fmtScheme name="ModOverlayVTI">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4F2EC"/>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Nov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Nov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ModOverlayVTI">
  <a:themeElements>
    <a:clrScheme name="ModOverlayVTI">
      <a:dk1>
        <a:srgbClr val="000000"/>
      </a:dk1>
      <a:lt1>
        <a:srgbClr val="FFFFFF"/>
      </a:lt1>
      <a:dk2>
        <a:srgbClr val="A7A7A7"/>
      </a:dk2>
      <a:lt2>
        <a:srgbClr val="535353"/>
      </a:lt2>
      <a:accent1>
        <a:srgbClr val="3C9A8F"/>
      </a:accent1>
      <a:accent2>
        <a:srgbClr val="18818C"/>
      </a:accent2>
      <a:accent3>
        <a:srgbClr val="800A2F"/>
      </a:accent3>
      <a:accent4>
        <a:srgbClr val="F6635C"/>
      </a:accent4>
      <a:accent5>
        <a:srgbClr val="F48E7C"/>
      </a:accent5>
      <a:accent6>
        <a:srgbClr val="DA9D16"/>
      </a:accent6>
      <a:hlink>
        <a:srgbClr val="0000FF"/>
      </a:hlink>
      <a:folHlink>
        <a:srgbClr val="FF00FF"/>
      </a:folHlink>
    </a:clrScheme>
    <a:fontScheme name="ModOverlayVTI">
      <a:majorFont>
        <a:latin typeface="Helvetica"/>
        <a:ea typeface="Helvetica"/>
        <a:cs typeface="Helvetica"/>
      </a:majorFont>
      <a:minorFont>
        <a:latin typeface="Arial Nova Light"/>
        <a:ea typeface="Arial Nova Light"/>
        <a:cs typeface="Arial Nova Light"/>
      </a:minorFont>
    </a:fontScheme>
    <a:fmtScheme name="ModOverlayVTI">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4F2EC"/>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Nov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rial Nova Light"/>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