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DCF9E8-A17A-4975-AC00-40A271C91B91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84A1758-12AA-47F5-B7B3-EB3BEE119C14}">
      <dgm:prSet custT="1"/>
      <dgm:spPr/>
      <dgm:t>
        <a:bodyPr/>
        <a:lstStyle/>
        <a:p>
          <a:r>
            <a:rPr lang="en-US" sz="2400" dirty="0"/>
            <a:t>Business Casual </a:t>
          </a:r>
        </a:p>
      </dgm:t>
    </dgm:pt>
    <dgm:pt modelId="{6542DACA-0CFF-4875-805F-8CF0B432560B}" type="parTrans" cxnId="{766E083F-5309-4F46-9BEC-D54496D6BEAE}">
      <dgm:prSet/>
      <dgm:spPr/>
      <dgm:t>
        <a:bodyPr/>
        <a:lstStyle/>
        <a:p>
          <a:endParaRPr lang="en-US"/>
        </a:p>
      </dgm:t>
    </dgm:pt>
    <dgm:pt modelId="{34D3EE93-46ED-468B-9BD3-FF12662F71E9}" type="sibTrans" cxnId="{766E083F-5309-4F46-9BEC-D54496D6BEAE}">
      <dgm:prSet/>
      <dgm:spPr/>
      <dgm:t>
        <a:bodyPr/>
        <a:lstStyle/>
        <a:p>
          <a:endParaRPr lang="en-US"/>
        </a:p>
      </dgm:t>
    </dgm:pt>
    <dgm:pt modelId="{E4F5146D-D2CD-494A-B79D-FFD10DB03662}">
      <dgm:prSet custT="1"/>
      <dgm:spPr/>
      <dgm:t>
        <a:bodyPr/>
        <a:lstStyle/>
        <a:p>
          <a:r>
            <a:rPr lang="en-US" sz="2400" dirty="0"/>
            <a:t>Follow lead of the facility  particularly administrator</a:t>
          </a:r>
        </a:p>
      </dgm:t>
    </dgm:pt>
    <dgm:pt modelId="{9BC6A60F-9D0C-4537-8478-9A4A066AC755}" type="parTrans" cxnId="{5B4714A0-41AD-4CA6-A52C-96C20DE1411E}">
      <dgm:prSet/>
      <dgm:spPr/>
      <dgm:t>
        <a:bodyPr/>
        <a:lstStyle/>
        <a:p>
          <a:endParaRPr lang="en-US"/>
        </a:p>
      </dgm:t>
    </dgm:pt>
    <dgm:pt modelId="{C93BAFA4-21FF-43CA-9A47-21236FE6CEA1}" type="sibTrans" cxnId="{5B4714A0-41AD-4CA6-A52C-96C20DE1411E}">
      <dgm:prSet/>
      <dgm:spPr/>
      <dgm:t>
        <a:bodyPr/>
        <a:lstStyle/>
        <a:p>
          <a:endParaRPr lang="en-US"/>
        </a:p>
      </dgm:t>
    </dgm:pt>
    <dgm:pt modelId="{6DD13C2C-39E1-418F-8BD2-0AD3A6A4D9C0}">
      <dgm:prSet custT="1"/>
      <dgm:spPr/>
      <dgm:t>
        <a:bodyPr/>
        <a:lstStyle/>
        <a:p>
          <a:r>
            <a:rPr lang="en-US" sz="2400" dirty="0"/>
            <a:t>No scrubs</a:t>
          </a:r>
        </a:p>
      </dgm:t>
    </dgm:pt>
    <dgm:pt modelId="{7143E494-82CD-4226-BB7F-1B43926D0F42}" type="parTrans" cxnId="{4851C9CE-9B84-4F4E-A259-42BF19D25617}">
      <dgm:prSet/>
      <dgm:spPr/>
      <dgm:t>
        <a:bodyPr/>
        <a:lstStyle/>
        <a:p>
          <a:endParaRPr lang="en-US"/>
        </a:p>
      </dgm:t>
    </dgm:pt>
    <dgm:pt modelId="{4DCF2CC3-4636-44AA-93D6-7B222CED382C}" type="sibTrans" cxnId="{4851C9CE-9B84-4F4E-A259-42BF19D25617}">
      <dgm:prSet/>
      <dgm:spPr/>
      <dgm:t>
        <a:bodyPr/>
        <a:lstStyle/>
        <a:p>
          <a:endParaRPr lang="en-US"/>
        </a:p>
      </dgm:t>
    </dgm:pt>
    <dgm:pt modelId="{ACCD1283-DA56-4DE6-A95D-0E588F1BBC6A}">
      <dgm:prSet custT="1"/>
      <dgm:spPr/>
      <dgm:t>
        <a:bodyPr/>
        <a:lstStyle/>
        <a:p>
          <a:r>
            <a:rPr lang="en-US" sz="2000" dirty="0"/>
            <a:t>Dressing down for facility theme days is ok</a:t>
          </a:r>
        </a:p>
      </dgm:t>
    </dgm:pt>
    <dgm:pt modelId="{F15B1547-E5F7-4CCC-9F4F-24C82A1C27AF}" type="parTrans" cxnId="{DE466CDA-2748-4591-ADF7-56E7FC2A0F15}">
      <dgm:prSet/>
      <dgm:spPr/>
      <dgm:t>
        <a:bodyPr/>
        <a:lstStyle/>
        <a:p>
          <a:endParaRPr lang="en-US"/>
        </a:p>
      </dgm:t>
    </dgm:pt>
    <dgm:pt modelId="{66B6A610-E661-40AD-8717-11ECC9D3523F}" type="sibTrans" cxnId="{DE466CDA-2748-4591-ADF7-56E7FC2A0F15}">
      <dgm:prSet/>
      <dgm:spPr/>
      <dgm:t>
        <a:bodyPr/>
        <a:lstStyle/>
        <a:p>
          <a:endParaRPr lang="en-US"/>
        </a:p>
      </dgm:t>
    </dgm:pt>
    <dgm:pt modelId="{D4507655-C022-4F43-A3A0-4FAC5B08C2B2}" type="pres">
      <dgm:prSet presAssocID="{9ADCF9E8-A17A-4975-AC00-40A271C91B91}" presName="Name0" presStyleCnt="0">
        <dgm:presLayoutVars>
          <dgm:dir/>
          <dgm:animLvl val="lvl"/>
          <dgm:resizeHandles val="exact"/>
        </dgm:presLayoutVars>
      </dgm:prSet>
      <dgm:spPr/>
    </dgm:pt>
    <dgm:pt modelId="{4B53F720-1DAD-447A-A024-9C6805B394B8}" type="pres">
      <dgm:prSet presAssocID="{884A1758-12AA-47F5-B7B3-EB3BEE119C14}" presName="linNode" presStyleCnt="0"/>
      <dgm:spPr/>
    </dgm:pt>
    <dgm:pt modelId="{90E636B9-1100-460D-BF65-BE9CB6C228C2}" type="pres">
      <dgm:prSet presAssocID="{884A1758-12AA-47F5-B7B3-EB3BEE119C14}" presName="parentText" presStyleLbl="node1" presStyleIdx="0" presStyleCnt="4" custScaleX="222983">
        <dgm:presLayoutVars>
          <dgm:chMax val="1"/>
          <dgm:bulletEnabled val="1"/>
        </dgm:presLayoutVars>
      </dgm:prSet>
      <dgm:spPr/>
    </dgm:pt>
    <dgm:pt modelId="{3A051283-224D-421B-9250-AA04360805D8}" type="pres">
      <dgm:prSet presAssocID="{34D3EE93-46ED-468B-9BD3-FF12662F71E9}" presName="sp" presStyleCnt="0"/>
      <dgm:spPr/>
    </dgm:pt>
    <dgm:pt modelId="{4F2EC62D-30CC-4805-9AAB-7E3019741834}" type="pres">
      <dgm:prSet presAssocID="{E4F5146D-D2CD-494A-B79D-FFD10DB03662}" presName="linNode" presStyleCnt="0"/>
      <dgm:spPr/>
    </dgm:pt>
    <dgm:pt modelId="{4BCB618D-746C-49E5-A480-A400AE802A07}" type="pres">
      <dgm:prSet presAssocID="{E4F5146D-D2CD-494A-B79D-FFD10DB03662}" presName="parentText" presStyleLbl="node1" presStyleIdx="1" presStyleCnt="4" custScaleX="161187">
        <dgm:presLayoutVars>
          <dgm:chMax val="1"/>
          <dgm:bulletEnabled val="1"/>
        </dgm:presLayoutVars>
      </dgm:prSet>
      <dgm:spPr/>
    </dgm:pt>
    <dgm:pt modelId="{4790F498-61DB-4E82-AC44-73818EB08338}" type="pres">
      <dgm:prSet presAssocID="{C93BAFA4-21FF-43CA-9A47-21236FE6CEA1}" presName="sp" presStyleCnt="0"/>
      <dgm:spPr/>
    </dgm:pt>
    <dgm:pt modelId="{2B10E88E-8444-4541-99A2-FE11CA06AAA6}" type="pres">
      <dgm:prSet presAssocID="{6DD13C2C-39E1-418F-8BD2-0AD3A6A4D9C0}" presName="linNode" presStyleCnt="0"/>
      <dgm:spPr/>
    </dgm:pt>
    <dgm:pt modelId="{E579D75D-789B-4141-A8AC-7F39B9959E0B}" type="pres">
      <dgm:prSet presAssocID="{6DD13C2C-39E1-418F-8BD2-0AD3A6A4D9C0}" presName="parentText" presStyleLbl="node1" presStyleIdx="2" presStyleCnt="4" custScaleX="130952">
        <dgm:presLayoutVars>
          <dgm:chMax val="1"/>
          <dgm:bulletEnabled val="1"/>
        </dgm:presLayoutVars>
      </dgm:prSet>
      <dgm:spPr/>
    </dgm:pt>
    <dgm:pt modelId="{6018B2EC-CC6B-4E4B-B506-BBF63DBB4D7C}" type="pres">
      <dgm:prSet presAssocID="{4DCF2CC3-4636-44AA-93D6-7B222CED382C}" presName="sp" presStyleCnt="0"/>
      <dgm:spPr/>
    </dgm:pt>
    <dgm:pt modelId="{DAEC6E20-C560-41F9-9550-F0B9A40D3AD7}" type="pres">
      <dgm:prSet presAssocID="{ACCD1283-DA56-4DE6-A95D-0E588F1BBC6A}" presName="linNode" presStyleCnt="0"/>
      <dgm:spPr/>
    </dgm:pt>
    <dgm:pt modelId="{160FE51B-E874-427E-8719-7D7966CAEB35}" type="pres">
      <dgm:prSet presAssocID="{ACCD1283-DA56-4DE6-A95D-0E588F1BBC6A}" presName="parentText" presStyleLbl="node1" presStyleIdx="3" presStyleCnt="4" custScaleX="116775">
        <dgm:presLayoutVars>
          <dgm:chMax val="1"/>
          <dgm:bulletEnabled val="1"/>
        </dgm:presLayoutVars>
      </dgm:prSet>
      <dgm:spPr/>
    </dgm:pt>
  </dgm:ptLst>
  <dgm:cxnLst>
    <dgm:cxn modelId="{766E083F-5309-4F46-9BEC-D54496D6BEAE}" srcId="{9ADCF9E8-A17A-4975-AC00-40A271C91B91}" destId="{884A1758-12AA-47F5-B7B3-EB3BEE119C14}" srcOrd="0" destOrd="0" parTransId="{6542DACA-0CFF-4875-805F-8CF0B432560B}" sibTransId="{34D3EE93-46ED-468B-9BD3-FF12662F71E9}"/>
    <dgm:cxn modelId="{76532270-B1AB-419C-AC27-B86FEBF2BEC8}" type="presOf" srcId="{6DD13C2C-39E1-418F-8BD2-0AD3A6A4D9C0}" destId="{E579D75D-789B-4141-A8AC-7F39B9959E0B}" srcOrd="0" destOrd="0" presId="urn:microsoft.com/office/officeart/2005/8/layout/vList5"/>
    <dgm:cxn modelId="{BF91CD56-936B-4144-B642-BE56C79A1779}" type="presOf" srcId="{E4F5146D-D2CD-494A-B79D-FFD10DB03662}" destId="{4BCB618D-746C-49E5-A480-A400AE802A07}" srcOrd="0" destOrd="0" presId="urn:microsoft.com/office/officeart/2005/8/layout/vList5"/>
    <dgm:cxn modelId="{0935C47A-CE0F-4F69-B1C4-402FFB8D4342}" type="presOf" srcId="{884A1758-12AA-47F5-B7B3-EB3BEE119C14}" destId="{90E636B9-1100-460D-BF65-BE9CB6C228C2}" srcOrd="0" destOrd="0" presId="urn:microsoft.com/office/officeart/2005/8/layout/vList5"/>
    <dgm:cxn modelId="{625B188F-053B-490C-9ED1-FFA3787AE236}" type="presOf" srcId="{ACCD1283-DA56-4DE6-A95D-0E588F1BBC6A}" destId="{160FE51B-E874-427E-8719-7D7966CAEB35}" srcOrd="0" destOrd="0" presId="urn:microsoft.com/office/officeart/2005/8/layout/vList5"/>
    <dgm:cxn modelId="{5B4714A0-41AD-4CA6-A52C-96C20DE1411E}" srcId="{9ADCF9E8-A17A-4975-AC00-40A271C91B91}" destId="{E4F5146D-D2CD-494A-B79D-FFD10DB03662}" srcOrd="1" destOrd="0" parTransId="{9BC6A60F-9D0C-4537-8478-9A4A066AC755}" sibTransId="{C93BAFA4-21FF-43CA-9A47-21236FE6CEA1}"/>
    <dgm:cxn modelId="{6D9BB5BF-F3CD-4BF7-B944-4F7CEE2F8A55}" type="presOf" srcId="{9ADCF9E8-A17A-4975-AC00-40A271C91B91}" destId="{D4507655-C022-4F43-A3A0-4FAC5B08C2B2}" srcOrd="0" destOrd="0" presId="urn:microsoft.com/office/officeart/2005/8/layout/vList5"/>
    <dgm:cxn modelId="{4851C9CE-9B84-4F4E-A259-42BF19D25617}" srcId="{9ADCF9E8-A17A-4975-AC00-40A271C91B91}" destId="{6DD13C2C-39E1-418F-8BD2-0AD3A6A4D9C0}" srcOrd="2" destOrd="0" parTransId="{7143E494-82CD-4226-BB7F-1B43926D0F42}" sibTransId="{4DCF2CC3-4636-44AA-93D6-7B222CED382C}"/>
    <dgm:cxn modelId="{DE466CDA-2748-4591-ADF7-56E7FC2A0F15}" srcId="{9ADCF9E8-A17A-4975-AC00-40A271C91B91}" destId="{ACCD1283-DA56-4DE6-A95D-0E588F1BBC6A}" srcOrd="3" destOrd="0" parTransId="{F15B1547-E5F7-4CCC-9F4F-24C82A1C27AF}" sibTransId="{66B6A610-E661-40AD-8717-11ECC9D3523F}"/>
    <dgm:cxn modelId="{E0D1DC7B-E310-474B-87E2-6B709F664791}" type="presParOf" srcId="{D4507655-C022-4F43-A3A0-4FAC5B08C2B2}" destId="{4B53F720-1DAD-447A-A024-9C6805B394B8}" srcOrd="0" destOrd="0" presId="urn:microsoft.com/office/officeart/2005/8/layout/vList5"/>
    <dgm:cxn modelId="{35F516F6-D31B-427E-B4A9-15E0DAFDCFD3}" type="presParOf" srcId="{4B53F720-1DAD-447A-A024-9C6805B394B8}" destId="{90E636B9-1100-460D-BF65-BE9CB6C228C2}" srcOrd="0" destOrd="0" presId="urn:microsoft.com/office/officeart/2005/8/layout/vList5"/>
    <dgm:cxn modelId="{8D7F8430-AB29-4286-8C67-269FF9B4EA3B}" type="presParOf" srcId="{D4507655-C022-4F43-A3A0-4FAC5B08C2B2}" destId="{3A051283-224D-421B-9250-AA04360805D8}" srcOrd="1" destOrd="0" presId="urn:microsoft.com/office/officeart/2005/8/layout/vList5"/>
    <dgm:cxn modelId="{B5105CCC-FCE1-45C3-A2CA-9CEBD887338B}" type="presParOf" srcId="{D4507655-C022-4F43-A3A0-4FAC5B08C2B2}" destId="{4F2EC62D-30CC-4805-9AAB-7E3019741834}" srcOrd="2" destOrd="0" presId="urn:microsoft.com/office/officeart/2005/8/layout/vList5"/>
    <dgm:cxn modelId="{64C43641-AF07-4660-AA76-5EC5ED9ED5BC}" type="presParOf" srcId="{4F2EC62D-30CC-4805-9AAB-7E3019741834}" destId="{4BCB618D-746C-49E5-A480-A400AE802A07}" srcOrd="0" destOrd="0" presId="urn:microsoft.com/office/officeart/2005/8/layout/vList5"/>
    <dgm:cxn modelId="{BAC4B2F1-72CA-4B51-BDF3-0D5BB36FC2B9}" type="presParOf" srcId="{D4507655-C022-4F43-A3A0-4FAC5B08C2B2}" destId="{4790F498-61DB-4E82-AC44-73818EB08338}" srcOrd="3" destOrd="0" presId="urn:microsoft.com/office/officeart/2005/8/layout/vList5"/>
    <dgm:cxn modelId="{2AAAB0EE-4801-453C-BBB9-DDD3CA5707F0}" type="presParOf" srcId="{D4507655-C022-4F43-A3A0-4FAC5B08C2B2}" destId="{2B10E88E-8444-4541-99A2-FE11CA06AAA6}" srcOrd="4" destOrd="0" presId="urn:microsoft.com/office/officeart/2005/8/layout/vList5"/>
    <dgm:cxn modelId="{2269A0E8-4F25-44B6-A996-C8647893193D}" type="presParOf" srcId="{2B10E88E-8444-4541-99A2-FE11CA06AAA6}" destId="{E579D75D-789B-4141-A8AC-7F39B9959E0B}" srcOrd="0" destOrd="0" presId="urn:microsoft.com/office/officeart/2005/8/layout/vList5"/>
    <dgm:cxn modelId="{F98A5F11-E649-461B-8489-0CE68F1EC41E}" type="presParOf" srcId="{D4507655-C022-4F43-A3A0-4FAC5B08C2B2}" destId="{6018B2EC-CC6B-4E4B-B506-BBF63DBB4D7C}" srcOrd="5" destOrd="0" presId="urn:microsoft.com/office/officeart/2005/8/layout/vList5"/>
    <dgm:cxn modelId="{15B2A5ED-26B0-425A-ADAC-845B607DF468}" type="presParOf" srcId="{D4507655-C022-4F43-A3A0-4FAC5B08C2B2}" destId="{DAEC6E20-C560-41F9-9550-F0B9A40D3AD7}" srcOrd="6" destOrd="0" presId="urn:microsoft.com/office/officeart/2005/8/layout/vList5"/>
    <dgm:cxn modelId="{DE98B8F7-4147-4F63-99E9-5AC179F0FFD3}" type="presParOf" srcId="{DAEC6E20-C560-41F9-9550-F0B9A40D3AD7}" destId="{160FE51B-E874-427E-8719-7D7966CAEB3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6AFD4F-4786-4F2C-B8D4-1227ACD0A215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041F879-8BC2-4FBF-B1D7-1E7A7DC44C48}">
      <dgm:prSet/>
      <dgm:spPr/>
      <dgm:t>
        <a:bodyPr/>
        <a:lstStyle/>
        <a:p>
          <a:r>
            <a:rPr lang="en-US" dirty="0"/>
            <a:t>Establish report with staff and residents, conversations about the weather, or complimenting staff/residents on clothing or hair are great.   All staff should feel comfortable talking to you.</a:t>
          </a:r>
        </a:p>
      </dgm:t>
    </dgm:pt>
    <dgm:pt modelId="{EEE56524-F62C-4B59-B860-8699E6AB45FB}" type="parTrans" cxnId="{C103E5EF-CF93-4756-933E-7CD0E8753A25}">
      <dgm:prSet/>
      <dgm:spPr/>
      <dgm:t>
        <a:bodyPr/>
        <a:lstStyle/>
        <a:p>
          <a:endParaRPr lang="en-US"/>
        </a:p>
      </dgm:t>
    </dgm:pt>
    <dgm:pt modelId="{12BE61C0-BA32-484D-A578-3638F10513CD}" type="sibTrans" cxnId="{C103E5EF-CF93-4756-933E-7CD0E8753A25}">
      <dgm:prSet/>
      <dgm:spPr/>
      <dgm:t>
        <a:bodyPr/>
        <a:lstStyle/>
        <a:p>
          <a:endParaRPr lang="en-US"/>
        </a:p>
      </dgm:t>
    </dgm:pt>
    <dgm:pt modelId="{A8EF0CF8-686F-4914-A012-50BF5CC550B5}">
      <dgm:prSet/>
      <dgm:spPr/>
      <dgm:t>
        <a:bodyPr/>
        <a:lstStyle/>
        <a:p>
          <a:r>
            <a:rPr lang="en-US"/>
            <a:t>Avoid gossiping with staff</a:t>
          </a:r>
        </a:p>
      </dgm:t>
    </dgm:pt>
    <dgm:pt modelId="{DAF26D12-8921-48C8-91CA-99CD74172C3D}" type="parTrans" cxnId="{4D6EF206-F48D-4DC0-98D8-A1BD2A24EB4C}">
      <dgm:prSet/>
      <dgm:spPr/>
      <dgm:t>
        <a:bodyPr/>
        <a:lstStyle/>
        <a:p>
          <a:endParaRPr lang="en-US"/>
        </a:p>
      </dgm:t>
    </dgm:pt>
    <dgm:pt modelId="{C22B9BDF-32B0-496E-A542-5F5FAED9BA10}" type="sibTrans" cxnId="{4D6EF206-F48D-4DC0-98D8-A1BD2A24EB4C}">
      <dgm:prSet/>
      <dgm:spPr/>
      <dgm:t>
        <a:bodyPr/>
        <a:lstStyle/>
        <a:p>
          <a:endParaRPr lang="en-US"/>
        </a:p>
      </dgm:t>
    </dgm:pt>
    <dgm:pt modelId="{307001FD-1F2D-4546-910A-8E0F04523BF3}">
      <dgm:prSet/>
      <dgm:spPr/>
      <dgm:t>
        <a:bodyPr/>
        <a:lstStyle/>
        <a:p>
          <a:r>
            <a:rPr lang="en-US"/>
            <a:t>Conversation with staff needs be pertinent</a:t>
          </a:r>
        </a:p>
      </dgm:t>
    </dgm:pt>
    <dgm:pt modelId="{2919CA0E-423C-4882-8AFD-F0C4537F5535}" type="parTrans" cxnId="{684EBFDA-10C8-4C26-8C65-C41A8D63A81C}">
      <dgm:prSet/>
      <dgm:spPr/>
      <dgm:t>
        <a:bodyPr/>
        <a:lstStyle/>
        <a:p>
          <a:endParaRPr lang="en-US"/>
        </a:p>
      </dgm:t>
    </dgm:pt>
    <dgm:pt modelId="{4978BD0D-E3BB-415C-A3D5-C97F0A5B0FC6}" type="sibTrans" cxnId="{684EBFDA-10C8-4C26-8C65-C41A8D63A81C}">
      <dgm:prSet/>
      <dgm:spPr/>
      <dgm:t>
        <a:bodyPr/>
        <a:lstStyle/>
        <a:p>
          <a:endParaRPr lang="en-US"/>
        </a:p>
      </dgm:t>
    </dgm:pt>
    <dgm:pt modelId="{CF0EA975-B93C-4287-B184-E7E50D3A938F}">
      <dgm:prSet/>
      <dgm:spPr/>
      <dgm:t>
        <a:bodyPr/>
        <a:lstStyle/>
        <a:p>
          <a:r>
            <a:rPr lang="en-US" dirty="0"/>
            <a:t>Avoid swearing </a:t>
          </a:r>
        </a:p>
      </dgm:t>
    </dgm:pt>
    <dgm:pt modelId="{7920570F-4D10-45B6-B1C5-4D90D823C710}" type="parTrans" cxnId="{34FE3BFC-F86E-4174-920C-E50E78D5068B}">
      <dgm:prSet/>
      <dgm:spPr/>
      <dgm:t>
        <a:bodyPr/>
        <a:lstStyle/>
        <a:p>
          <a:endParaRPr lang="en-US"/>
        </a:p>
      </dgm:t>
    </dgm:pt>
    <dgm:pt modelId="{13AC9CB1-4EAD-4AA5-A00A-CA445A98A6AC}" type="sibTrans" cxnId="{34FE3BFC-F86E-4174-920C-E50E78D5068B}">
      <dgm:prSet/>
      <dgm:spPr/>
      <dgm:t>
        <a:bodyPr/>
        <a:lstStyle/>
        <a:p>
          <a:endParaRPr lang="en-US"/>
        </a:p>
      </dgm:t>
    </dgm:pt>
    <dgm:pt modelId="{47715C14-414E-4194-9332-05DB05F56DB9}">
      <dgm:prSet/>
      <dgm:spPr/>
      <dgm:t>
        <a:bodyPr/>
        <a:lstStyle/>
        <a:p>
          <a:r>
            <a:rPr lang="en-US" dirty="0"/>
            <a:t>Avoid engaging in political discussions</a:t>
          </a:r>
        </a:p>
      </dgm:t>
    </dgm:pt>
    <dgm:pt modelId="{BED8385C-5F62-4D21-A195-069FB6A64FF9}" type="parTrans" cxnId="{47213666-B22A-4E44-9671-8F238AA90B13}">
      <dgm:prSet/>
      <dgm:spPr/>
      <dgm:t>
        <a:bodyPr/>
        <a:lstStyle/>
        <a:p>
          <a:endParaRPr lang="en-US"/>
        </a:p>
      </dgm:t>
    </dgm:pt>
    <dgm:pt modelId="{877C442B-C66C-469B-84E8-B6AA3967AECD}" type="sibTrans" cxnId="{47213666-B22A-4E44-9671-8F238AA90B13}">
      <dgm:prSet/>
      <dgm:spPr/>
      <dgm:t>
        <a:bodyPr/>
        <a:lstStyle/>
        <a:p>
          <a:endParaRPr lang="en-US"/>
        </a:p>
      </dgm:t>
    </dgm:pt>
    <dgm:pt modelId="{591A79A5-3FF3-43E8-9CC9-77853FCD722C}">
      <dgm:prSet/>
      <dgm:spPr/>
      <dgm:t>
        <a:bodyPr/>
        <a:lstStyle/>
        <a:p>
          <a:r>
            <a:rPr lang="en-US"/>
            <a:t>Keep personal problems at home</a:t>
          </a:r>
        </a:p>
      </dgm:t>
    </dgm:pt>
    <dgm:pt modelId="{9F734CA8-5E81-4D78-9BFA-00C0BABAA1A7}" type="parTrans" cxnId="{F4925C00-2A3C-4EC6-84EF-559B69E32DA4}">
      <dgm:prSet/>
      <dgm:spPr/>
      <dgm:t>
        <a:bodyPr/>
        <a:lstStyle/>
        <a:p>
          <a:endParaRPr lang="en-US"/>
        </a:p>
      </dgm:t>
    </dgm:pt>
    <dgm:pt modelId="{DF3D14D8-A3EF-4C8F-AE3C-3ABB4C5537A6}" type="sibTrans" cxnId="{F4925C00-2A3C-4EC6-84EF-559B69E32DA4}">
      <dgm:prSet/>
      <dgm:spPr/>
      <dgm:t>
        <a:bodyPr/>
        <a:lstStyle/>
        <a:p>
          <a:endParaRPr lang="en-US"/>
        </a:p>
      </dgm:t>
    </dgm:pt>
    <dgm:pt modelId="{15937881-DF34-4471-84FA-C4370DFC6BBC}" type="pres">
      <dgm:prSet presAssocID="{076AFD4F-4786-4F2C-B8D4-1227ACD0A215}" presName="diagram" presStyleCnt="0">
        <dgm:presLayoutVars>
          <dgm:dir/>
          <dgm:resizeHandles val="exact"/>
        </dgm:presLayoutVars>
      </dgm:prSet>
      <dgm:spPr/>
    </dgm:pt>
    <dgm:pt modelId="{BE2CBD40-3CC0-44AF-919A-A9B916EBE01B}" type="pres">
      <dgm:prSet presAssocID="{E041F879-8BC2-4FBF-B1D7-1E7A7DC44C48}" presName="node" presStyleLbl="node1" presStyleIdx="0" presStyleCnt="6">
        <dgm:presLayoutVars>
          <dgm:bulletEnabled val="1"/>
        </dgm:presLayoutVars>
      </dgm:prSet>
      <dgm:spPr/>
    </dgm:pt>
    <dgm:pt modelId="{218B47BA-802E-488D-A900-EEF44A223D29}" type="pres">
      <dgm:prSet presAssocID="{12BE61C0-BA32-484D-A578-3638F10513CD}" presName="sibTrans" presStyleCnt="0"/>
      <dgm:spPr/>
    </dgm:pt>
    <dgm:pt modelId="{F0878185-C0DB-4D66-B247-6F4185FAAEE7}" type="pres">
      <dgm:prSet presAssocID="{A8EF0CF8-686F-4914-A012-50BF5CC550B5}" presName="node" presStyleLbl="node1" presStyleIdx="1" presStyleCnt="6">
        <dgm:presLayoutVars>
          <dgm:bulletEnabled val="1"/>
        </dgm:presLayoutVars>
      </dgm:prSet>
      <dgm:spPr/>
    </dgm:pt>
    <dgm:pt modelId="{3D0F710B-C61A-4AB9-93EC-57F8A0840B87}" type="pres">
      <dgm:prSet presAssocID="{C22B9BDF-32B0-496E-A542-5F5FAED9BA10}" presName="sibTrans" presStyleCnt="0"/>
      <dgm:spPr/>
    </dgm:pt>
    <dgm:pt modelId="{67BEC4B2-746B-4798-9315-F11C1B46F8E6}" type="pres">
      <dgm:prSet presAssocID="{307001FD-1F2D-4546-910A-8E0F04523BF3}" presName="node" presStyleLbl="node1" presStyleIdx="2" presStyleCnt="6">
        <dgm:presLayoutVars>
          <dgm:bulletEnabled val="1"/>
        </dgm:presLayoutVars>
      </dgm:prSet>
      <dgm:spPr/>
    </dgm:pt>
    <dgm:pt modelId="{D2EDAC51-2129-4928-B05E-17545B3A8D91}" type="pres">
      <dgm:prSet presAssocID="{4978BD0D-E3BB-415C-A3D5-C97F0A5B0FC6}" presName="sibTrans" presStyleCnt="0"/>
      <dgm:spPr/>
    </dgm:pt>
    <dgm:pt modelId="{09969A00-1BC1-4164-969C-54ED655698B7}" type="pres">
      <dgm:prSet presAssocID="{CF0EA975-B93C-4287-B184-E7E50D3A938F}" presName="node" presStyleLbl="node1" presStyleIdx="3" presStyleCnt="6">
        <dgm:presLayoutVars>
          <dgm:bulletEnabled val="1"/>
        </dgm:presLayoutVars>
      </dgm:prSet>
      <dgm:spPr/>
    </dgm:pt>
    <dgm:pt modelId="{DF117EEA-A7A1-489D-9772-89CA0D3560FD}" type="pres">
      <dgm:prSet presAssocID="{13AC9CB1-4EAD-4AA5-A00A-CA445A98A6AC}" presName="sibTrans" presStyleCnt="0"/>
      <dgm:spPr/>
    </dgm:pt>
    <dgm:pt modelId="{4D9D7BA1-419A-4BBD-8883-9204CA8E3C17}" type="pres">
      <dgm:prSet presAssocID="{47715C14-414E-4194-9332-05DB05F56DB9}" presName="node" presStyleLbl="node1" presStyleIdx="4" presStyleCnt="6">
        <dgm:presLayoutVars>
          <dgm:bulletEnabled val="1"/>
        </dgm:presLayoutVars>
      </dgm:prSet>
      <dgm:spPr/>
    </dgm:pt>
    <dgm:pt modelId="{A67B6980-4376-419C-B14B-DA096FCC6A8B}" type="pres">
      <dgm:prSet presAssocID="{877C442B-C66C-469B-84E8-B6AA3967AECD}" presName="sibTrans" presStyleCnt="0"/>
      <dgm:spPr/>
    </dgm:pt>
    <dgm:pt modelId="{BA22246E-0D6D-44E3-9DB4-4CCF05EA81B7}" type="pres">
      <dgm:prSet presAssocID="{591A79A5-3FF3-43E8-9CC9-77853FCD722C}" presName="node" presStyleLbl="node1" presStyleIdx="5" presStyleCnt="6">
        <dgm:presLayoutVars>
          <dgm:bulletEnabled val="1"/>
        </dgm:presLayoutVars>
      </dgm:prSet>
      <dgm:spPr/>
    </dgm:pt>
  </dgm:ptLst>
  <dgm:cxnLst>
    <dgm:cxn modelId="{F4925C00-2A3C-4EC6-84EF-559B69E32DA4}" srcId="{076AFD4F-4786-4F2C-B8D4-1227ACD0A215}" destId="{591A79A5-3FF3-43E8-9CC9-77853FCD722C}" srcOrd="5" destOrd="0" parTransId="{9F734CA8-5E81-4D78-9BFA-00C0BABAA1A7}" sibTransId="{DF3D14D8-A3EF-4C8F-AE3C-3ABB4C5537A6}"/>
    <dgm:cxn modelId="{4D6EF206-F48D-4DC0-98D8-A1BD2A24EB4C}" srcId="{076AFD4F-4786-4F2C-B8D4-1227ACD0A215}" destId="{A8EF0CF8-686F-4914-A012-50BF5CC550B5}" srcOrd="1" destOrd="0" parTransId="{DAF26D12-8921-48C8-91CA-99CD74172C3D}" sibTransId="{C22B9BDF-32B0-496E-A542-5F5FAED9BA10}"/>
    <dgm:cxn modelId="{FC0DA260-9CF8-4CCE-A61F-D39C91EAC980}" type="presOf" srcId="{076AFD4F-4786-4F2C-B8D4-1227ACD0A215}" destId="{15937881-DF34-4471-84FA-C4370DFC6BBC}" srcOrd="0" destOrd="0" presId="urn:microsoft.com/office/officeart/2005/8/layout/default"/>
    <dgm:cxn modelId="{47213666-B22A-4E44-9671-8F238AA90B13}" srcId="{076AFD4F-4786-4F2C-B8D4-1227ACD0A215}" destId="{47715C14-414E-4194-9332-05DB05F56DB9}" srcOrd="4" destOrd="0" parTransId="{BED8385C-5F62-4D21-A195-069FB6A64FF9}" sibTransId="{877C442B-C66C-469B-84E8-B6AA3967AECD}"/>
    <dgm:cxn modelId="{7888C07F-5F71-42E1-B834-0932405EC5E9}" type="presOf" srcId="{591A79A5-3FF3-43E8-9CC9-77853FCD722C}" destId="{BA22246E-0D6D-44E3-9DB4-4CCF05EA81B7}" srcOrd="0" destOrd="0" presId="urn:microsoft.com/office/officeart/2005/8/layout/default"/>
    <dgm:cxn modelId="{891C438D-3124-433D-A77C-6659C4295761}" type="presOf" srcId="{A8EF0CF8-686F-4914-A012-50BF5CC550B5}" destId="{F0878185-C0DB-4D66-B247-6F4185FAAEE7}" srcOrd="0" destOrd="0" presId="urn:microsoft.com/office/officeart/2005/8/layout/default"/>
    <dgm:cxn modelId="{CF47978E-606C-4CCF-9B67-40583DA606E8}" type="presOf" srcId="{E041F879-8BC2-4FBF-B1D7-1E7A7DC44C48}" destId="{BE2CBD40-3CC0-44AF-919A-A9B916EBE01B}" srcOrd="0" destOrd="0" presId="urn:microsoft.com/office/officeart/2005/8/layout/default"/>
    <dgm:cxn modelId="{BEE3D7C0-F0F0-4324-9D86-220489B095F0}" type="presOf" srcId="{307001FD-1F2D-4546-910A-8E0F04523BF3}" destId="{67BEC4B2-746B-4798-9315-F11C1B46F8E6}" srcOrd="0" destOrd="0" presId="urn:microsoft.com/office/officeart/2005/8/layout/default"/>
    <dgm:cxn modelId="{A5D247C1-9739-475A-A65B-54BF6B0AF4AA}" type="presOf" srcId="{CF0EA975-B93C-4287-B184-E7E50D3A938F}" destId="{09969A00-1BC1-4164-969C-54ED655698B7}" srcOrd="0" destOrd="0" presId="urn:microsoft.com/office/officeart/2005/8/layout/default"/>
    <dgm:cxn modelId="{9ACCEAD4-B3D7-4D17-972D-EF48155E7246}" type="presOf" srcId="{47715C14-414E-4194-9332-05DB05F56DB9}" destId="{4D9D7BA1-419A-4BBD-8883-9204CA8E3C17}" srcOrd="0" destOrd="0" presId="urn:microsoft.com/office/officeart/2005/8/layout/default"/>
    <dgm:cxn modelId="{684EBFDA-10C8-4C26-8C65-C41A8D63A81C}" srcId="{076AFD4F-4786-4F2C-B8D4-1227ACD0A215}" destId="{307001FD-1F2D-4546-910A-8E0F04523BF3}" srcOrd="2" destOrd="0" parTransId="{2919CA0E-423C-4882-8AFD-F0C4537F5535}" sibTransId="{4978BD0D-E3BB-415C-A3D5-C97F0A5B0FC6}"/>
    <dgm:cxn modelId="{C103E5EF-CF93-4756-933E-7CD0E8753A25}" srcId="{076AFD4F-4786-4F2C-B8D4-1227ACD0A215}" destId="{E041F879-8BC2-4FBF-B1D7-1E7A7DC44C48}" srcOrd="0" destOrd="0" parTransId="{EEE56524-F62C-4B59-B860-8699E6AB45FB}" sibTransId="{12BE61C0-BA32-484D-A578-3638F10513CD}"/>
    <dgm:cxn modelId="{34FE3BFC-F86E-4174-920C-E50E78D5068B}" srcId="{076AFD4F-4786-4F2C-B8D4-1227ACD0A215}" destId="{CF0EA975-B93C-4287-B184-E7E50D3A938F}" srcOrd="3" destOrd="0" parTransId="{7920570F-4D10-45B6-B1C5-4D90D823C710}" sibTransId="{13AC9CB1-4EAD-4AA5-A00A-CA445A98A6AC}"/>
    <dgm:cxn modelId="{793CD8A3-8AF8-4FB3-840D-153C83E45059}" type="presParOf" srcId="{15937881-DF34-4471-84FA-C4370DFC6BBC}" destId="{BE2CBD40-3CC0-44AF-919A-A9B916EBE01B}" srcOrd="0" destOrd="0" presId="urn:microsoft.com/office/officeart/2005/8/layout/default"/>
    <dgm:cxn modelId="{05298F8E-F1FE-428D-B9BB-562740AE4FEA}" type="presParOf" srcId="{15937881-DF34-4471-84FA-C4370DFC6BBC}" destId="{218B47BA-802E-488D-A900-EEF44A223D29}" srcOrd="1" destOrd="0" presId="urn:microsoft.com/office/officeart/2005/8/layout/default"/>
    <dgm:cxn modelId="{5BBC6506-8E6D-4E35-891F-8D1FCBE9C61A}" type="presParOf" srcId="{15937881-DF34-4471-84FA-C4370DFC6BBC}" destId="{F0878185-C0DB-4D66-B247-6F4185FAAEE7}" srcOrd="2" destOrd="0" presId="urn:microsoft.com/office/officeart/2005/8/layout/default"/>
    <dgm:cxn modelId="{4E3F851D-0A36-4BCF-9637-194564113C1D}" type="presParOf" srcId="{15937881-DF34-4471-84FA-C4370DFC6BBC}" destId="{3D0F710B-C61A-4AB9-93EC-57F8A0840B87}" srcOrd="3" destOrd="0" presId="urn:microsoft.com/office/officeart/2005/8/layout/default"/>
    <dgm:cxn modelId="{7D873DCD-E945-40B5-8613-051A47AD7503}" type="presParOf" srcId="{15937881-DF34-4471-84FA-C4370DFC6BBC}" destId="{67BEC4B2-746B-4798-9315-F11C1B46F8E6}" srcOrd="4" destOrd="0" presId="urn:microsoft.com/office/officeart/2005/8/layout/default"/>
    <dgm:cxn modelId="{F420BE65-0FC1-4ACC-ADF4-FEB2B0018F89}" type="presParOf" srcId="{15937881-DF34-4471-84FA-C4370DFC6BBC}" destId="{D2EDAC51-2129-4928-B05E-17545B3A8D91}" srcOrd="5" destOrd="0" presId="urn:microsoft.com/office/officeart/2005/8/layout/default"/>
    <dgm:cxn modelId="{2388747D-5C4E-4F20-884B-F45A189EB177}" type="presParOf" srcId="{15937881-DF34-4471-84FA-C4370DFC6BBC}" destId="{09969A00-1BC1-4164-969C-54ED655698B7}" srcOrd="6" destOrd="0" presId="urn:microsoft.com/office/officeart/2005/8/layout/default"/>
    <dgm:cxn modelId="{6698D421-1FAF-4F43-97B4-D4459B990664}" type="presParOf" srcId="{15937881-DF34-4471-84FA-C4370DFC6BBC}" destId="{DF117EEA-A7A1-489D-9772-89CA0D3560FD}" srcOrd="7" destOrd="0" presId="urn:microsoft.com/office/officeart/2005/8/layout/default"/>
    <dgm:cxn modelId="{90D30F8C-ED9A-4450-8DCD-D8CEF2C28F65}" type="presParOf" srcId="{15937881-DF34-4471-84FA-C4370DFC6BBC}" destId="{4D9D7BA1-419A-4BBD-8883-9204CA8E3C17}" srcOrd="8" destOrd="0" presId="urn:microsoft.com/office/officeart/2005/8/layout/default"/>
    <dgm:cxn modelId="{5AB5D3B7-37B7-449E-9F1A-9732B6ED6FB7}" type="presParOf" srcId="{15937881-DF34-4471-84FA-C4370DFC6BBC}" destId="{A67B6980-4376-419C-B14B-DA096FCC6A8B}" srcOrd="9" destOrd="0" presId="urn:microsoft.com/office/officeart/2005/8/layout/default"/>
    <dgm:cxn modelId="{654CC350-8D1D-4F03-94D6-B808F16724D4}" type="presParOf" srcId="{15937881-DF34-4471-84FA-C4370DFC6BBC}" destId="{BA22246E-0D6D-44E3-9DB4-4CCF05EA81B7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0E4EC4-3DD7-48E3-9587-75CCCD315CA5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23B888E-1838-4656-A6EA-3BB784D1599D}">
      <dgm:prSet/>
      <dgm:spPr/>
      <dgm:t>
        <a:bodyPr/>
        <a:lstStyle/>
        <a:p>
          <a:r>
            <a:rPr lang="en-US" dirty="0"/>
            <a:t>Upon entering facility, let the CDM and kitchen know you are in the building</a:t>
          </a:r>
        </a:p>
      </dgm:t>
    </dgm:pt>
    <dgm:pt modelId="{4C0A9CF0-D7EF-4924-BBC5-E5DDE348A455}" type="parTrans" cxnId="{D39E6E0A-35DE-4E8A-982E-B8FCCEEDC360}">
      <dgm:prSet/>
      <dgm:spPr/>
      <dgm:t>
        <a:bodyPr/>
        <a:lstStyle/>
        <a:p>
          <a:endParaRPr lang="en-US"/>
        </a:p>
      </dgm:t>
    </dgm:pt>
    <dgm:pt modelId="{57894724-F334-4503-9B78-D82F0A483E8B}" type="sibTrans" cxnId="{D39E6E0A-35DE-4E8A-982E-B8FCCEEDC360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26A945C3-D212-4860-9E77-F88EA5AF3670}">
      <dgm:prSet/>
      <dgm:spPr/>
      <dgm:t>
        <a:bodyPr/>
        <a:lstStyle/>
        <a:p>
          <a:r>
            <a:rPr lang="en-US"/>
            <a:t>Notify administrator and director of nursing you have arrived and let the team know how long you will be in the facility</a:t>
          </a:r>
        </a:p>
      </dgm:t>
    </dgm:pt>
    <dgm:pt modelId="{0297F2F7-9285-4975-B5B5-172775A03AC1}" type="parTrans" cxnId="{3490B81A-6DF1-41BA-BD7F-04B2C4C0B244}">
      <dgm:prSet/>
      <dgm:spPr/>
      <dgm:t>
        <a:bodyPr/>
        <a:lstStyle/>
        <a:p>
          <a:endParaRPr lang="en-US"/>
        </a:p>
      </dgm:t>
    </dgm:pt>
    <dgm:pt modelId="{4FE74939-19F1-4FAD-80F4-20D41AE806F8}" type="sibTrans" cxnId="{3490B81A-6DF1-41BA-BD7F-04B2C4C0B244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6158384A-637B-4FAD-B94E-83EEE46FC4B2}">
      <dgm:prSet/>
      <dgm:spPr/>
      <dgm:t>
        <a:bodyPr/>
        <a:lstStyle/>
        <a:p>
          <a:r>
            <a:rPr lang="en-US"/>
            <a:t>Determine concerns at time of entry, ask nursing if there are any resident’s they want you to review, ask the CDM if they need help with anything</a:t>
          </a:r>
        </a:p>
      </dgm:t>
    </dgm:pt>
    <dgm:pt modelId="{8A380FA0-22FC-41EB-B369-AE5AC943CC6D}" type="parTrans" cxnId="{3DF99BDC-633D-4F8C-A26E-252D43445327}">
      <dgm:prSet/>
      <dgm:spPr/>
      <dgm:t>
        <a:bodyPr/>
        <a:lstStyle/>
        <a:p>
          <a:endParaRPr lang="en-US"/>
        </a:p>
      </dgm:t>
    </dgm:pt>
    <dgm:pt modelId="{7402F4F3-6AC5-4E5D-8039-652DD3DC9040}" type="sibTrans" cxnId="{3DF99BDC-633D-4F8C-A26E-252D43445327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2CB8A61B-D875-4645-BF15-576338636F74}">
      <dgm:prSet/>
      <dgm:spPr/>
      <dgm:t>
        <a:bodyPr/>
        <a:lstStyle/>
        <a:p>
          <a:r>
            <a:rPr lang="en-US" dirty="0"/>
            <a:t>Prompt follow up with referrals. If you are asked to review a resident on the day of your visit, that resident needs to be evaluated that day</a:t>
          </a:r>
        </a:p>
      </dgm:t>
    </dgm:pt>
    <dgm:pt modelId="{7A2FCA52-6559-4847-8326-EB27CAA6E508}" type="parTrans" cxnId="{CDCCA1A3-8E4B-4931-8B65-63F8D5AC0570}">
      <dgm:prSet/>
      <dgm:spPr/>
      <dgm:t>
        <a:bodyPr/>
        <a:lstStyle/>
        <a:p>
          <a:endParaRPr lang="en-US"/>
        </a:p>
      </dgm:t>
    </dgm:pt>
    <dgm:pt modelId="{FE80993F-1E89-444E-908F-37F40DCC4007}" type="sibTrans" cxnId="{CDCCA1A3-8E4B-4931-8B65-63F8D5AC0570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FCFDAE9A-1C8C-4C59-BC79-731702DC7ECF}">
      <dgm:prSet/>
      <dgm:spPr/>
      <dgm:t>
        <a:bodyPr/>
        <a:lstStyle/>
        <a:p>
          <a:r>
            <a:rPr lang="en-US"/>
            <a:t>Notify the team when you are leaving and review recommendations</a:t>
          </a:r>
        </a:p>
      </dgm:t>
    </dgm:pt>
    <dgm:pt modelId="{235E4AE0-F254-403C-8165-8841AC5D3AA4}" type="parTrans" cxnId="{D62D1270-4AD5-4E19-BC3A-81EC1A361CFD}">
      <dgm:prSet/>
      <dgm:spPr/>
      <dgm:t>
        <a:bodyPr/>
        <a:lstStyle/>
        <a:p>
          <a:endParaRPr lang="en-US"/>
        </a:p>
      </dgm:t>
    </dgm:pt>
    <dgm:pt modelId="{652AFBF4-86E9-4099-84C0-B7AAB1EA7C93}" type="sibTrans" cxnId="{D62D1270-4AD5-4E19-BC3A-81EC1A361CFD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ABD47ADB-64D7-4D0B-973D-5F8790BD0E08}" type="pres">
      <dgm:prSet presAssocID="{EC0E4EC4-3DD7-48E3-9587-75CCCD315CA5}" presName="Name0" presStyleCnt="0">
        <dgm:presLayoutVars>
          <dgm:animLvl val="lvl"/>
          <dgm:resizeHandles val="exact"/>
        </dgm:presLayoutVars>
      </dgm:prSet>
      <dgm:spPr/>
    </dgm:pt>
    <dgm:pt modelId="{BBC0478B-1760-4EC2-9243-14F2AB4E635F}" type="pres">
      <dgm:prSet presAssocID="{B23B888E-1838-4656-A6EA-3BB784D1599D}" presName="compositeNode" presStyleCnt="0">
        <dgm:presLayoutVars>
          <dgm:bulletEnabled val="1"/>
        </dgm:presLayoutVars>
      </dgm:prSet>
      <dgm:spPr/>
    </dgm:pt>
    <dgm:pt modelId="{F123F65B-5EF8-4798-BF8F-0D911E928440}" type="pres">
      <dgm:prSet presAssocID="{B23B888E-1838-4656-A6EA-3BB784D1599D}" presName="bgRect" presStyleLbl="bgAccFollowNode1" presStyleIdx="0" presStyleCnt="5"/>
      <dgm:spPr/>
    </dgm:pt>
    <dgm:pt modelId="{7C5740E2-9E8D-477C-8E27-AA65B6EBDE73}" type="pres">
      <dgm:prSet presAssocID="{57894724-F334-4503-9B78-D82F0A483E8B}" presName="sibTransNodeCircle" presStyleLbl="alignNode1" presStyleIdx="0" presStyleCnt="10">
        <dgm:presLayoutVars>
          <dgm:chMax val="0"/>
          <dgm:bulletEnabled/>
        </dgm:presLayoutVars>
      </dgm:prSet>
      <dgm:spPr/>
    </dgm:pt>
    <dgm:pt modelId="{980947F3-0672-46EB-8856-F09F4A62B6BB}" type="pres">
      <dgm:prSet presAssocID="{B23B888E-1838-4656-A6EA-3BB784D1599D}" presName="bottomLine" presStyleLbl="alignNode1" presStyleIdx="1" presStyleCnt="10">
        <dgm:presLayoutVars/>
      </dgm:prSet>
      <dgm:spPr/>
    </dgm:pt>
    <dgm:pt modelId="{DC086649-05FA-4D22-A907-0E3D0D3FC0EE}" type="pres">
      <dgm:prSet presAssocID="{B23B888E-1838-4656-A6EA-3BB784D1599D}" presName="nodeText" presStyleLbl="bgAccFollowNode1" presStyleIdx="0" presStyleCnt="5">
        <dgm:presLayoutVars>
          <dgm:bulletEnabled val="1"/>
        </dgm:presLayoutVars>
      </dgm:prSet>
      <dgm:spPr/>
    </dgm:pt>
    <dgm:pt modelId="{866E9283-B5B7-4DA6-B261-612B98C29EE4}" type="pres">
      <dgm:prSet presAssocID="{57894724-F334-4503-9B78-D82F0A483E8B}" presName="sibTrans" presStyleCnt="0"/>
      <dgm:spPr/>
    </dgm:pt>
    <dgm:pt modelId="{51F74A2D-F94E-4071-B06A-B7A17E75318D}" type="pres">
      <dgm:prSet presAssocID="{26A945C3-D212-4860-9E77-F88EA5AF3670}" presName="compositeNode" presStyleCnt="0">
        <dgm:presLayoutVars>
          <dgm:bulletEnabled val="1"/>
        </dgm:presLayoutVars>
      </dgm:prSet>
      <dgm:spPr/>
    </dgm:pt>
    <dgm:pt modelId="{B86F9235-C49E-4062-8329-0CCD7E3BDAB4}" type="pres">
      <dgm:prSet presAssocID="{26A945C3-D212-4860-9E77-F88EA5AF3670}" presName="bgRect" presStyleLbl="bgAccFollowNode1" presStyleIdx="1" presStyleCnt="5"/>
      <dgm:spPr/>
    </dgm:pt>
    <dgm:pt modelId="{742EEA4D-1A86-44B6-A75F-8D40532CFBEE}" type="pres">
      <dgm:prSet presAssocID="{4FE74939-19F1-4FAD-80F4-20D41AE806F8}" presName="sibTransNodeCircle" presStyleLbl="alignNode1" presStyleIdx="2" presStyleCnt="10">
        <dgm:presLayoutVars>
          <dgm:chMax val="0"/>
          <dgm:bulletEnabled/>
        </dgm:presLayoutVars>
      </dgm:prSet>
      <dgm:spPr/>
    </dgm:pt>
    <dgm:pt modelId="{84321B13-58DC-4139-8DA9-950D08189425}" type="pres">
      <dgm:prSet presAssocID="{26A945C3-D212-4860-9E77-F88EA5AF3670}" presName="bottomLine" presStyleLbl="alignNode1" presStyleIdx="3" presStyleCnt="10">
        <dgm:presLayoutVars/>
      </dgm:prSet>
      <dgm:spPr/>
    </dgm:pt>
    <dgm:pt modelId="{9A8017AD-C8F2-4700-A5F0-DAE0C0A4C9FB}" type="pres">
      <dgm:prSet presAssocID="{26A945C3-D212-4860-9E77-F88EA5AF3670}" presName="nodeText" presStyleLbl="bgAccFollowNode1" presStyleIdx="1" presStyleCnt="5">
        <dgm:presLayoutVars>
          <dgm:bulletEnabled val="1"/>
        </dgm:presLayoutVars>
      </dgm:prSet>
      <dgm:spPr/>
    </dgm:pt>
    <dgm:pt modelId="{215A491A-381B-47AC-807E-470A9C357610}" type="pres">
      <dgm:prSet presAssocID="{4FE74939-19F1-4FAD-80F4-20D41AE806F8}" presName="sibTrans" presStyleCnt="0"/>
      <dgm:spPr/>
    </dgm:pt>
    <dgm:pt modelId="{C2B4E7BF-F1CE-4669-9FFF-90EB38BEBD75}" type="pres">
      <dgm:prSet presAssocID="{6158384A-637B-4FAD-B94E-83EEE46FC4B2}" presName="compositeNode" presStyleCnt="0">
        <dgm:presLayoutVars>
          <dgm:bulletEnabled val="1"/>
        </dgm:presLayoutVars>
      </dgm:prSet>
      <dgm:spPr/>
    </dgm:pt>
    <dgm:pt modelId="{DD210C03-02A5-4247-849F-DAED110E2E63}" type="pres">
      <dgm:prSet presAssocID="{6158384A-637B-4FAD-B94E-83EEE46FC4B2}" presName="bgRect" presStyleLbl="bgAccFollowNode1" presStyleIdx="2" presStyleCnt="5"/>
      <dgm:spPr/>
    </dgm:pt>
    <dgm:pt modelId="{FD5F302B-82C4-4B11-8952-2672F14B03C6}" type="pres">
      <dgm:prSet presAssocID="{7402F4F3-6AC5-4E5D-8039-652DD3DC9040}" presName="sibTransNodeCircle" presStyleLbl="alignNode1" presStyleIdx="4" presStyleCnt="10">
        <dgm:presLayoutVars>
          <dgm:chMax val="0"/>
          <dgm:bulletEnabled/>
        </dgm:presLayoutVars>
      </dgm:prSet>
      <dgm:spPr/>
    </dgm:pt>
    <dgm:pt modelId="{0146FE8D-A6FA-4D1C-9CFD-AC5473F7589B}" type="pres">
      <dgm:prSet presAssocID="{6158384A-637B-4FAD-B94E-83EEE46FC4B2}" presName="bottomLine" presStyleLbl="alignNode1" presStyleIdx="5" presStyleCnt="10">
        <dgm:presLayoutVars/>
      </dgm:prSet>
      <dgm:spPr/>
    </dgm:pt>
    <dgm:pt modelId="{C3967AA2-4DC2-467A-9B1D-D1C29980C912}" type="pres">
      <dgm:prSet presAssocID="{6158384A-637B-4FAD-B94E-83EEE46FC4B2}" presName="nodeText" presStyleLbl="bgAccFollowNode1" presStyleIdx="2" presStyleCnt="5">
        <dgm:presLayoutVars>
          <dgm:bulletEnabled val="1"/>
        </dgm:presLayoutVars>
      </dgm:prSet>
      <dgm:spPr/>
    </dgm:pt>
    <dgm:pt modelId="{EAE40F26-FFC2-4279-927D-48255E6F2802}" type="pres">
      <dgm:prSet presAssocID="{7402F4F3-6AC5-4E5D-8039-652DD3DC9040}" presName="sibTrans" presStyleCnt="0"/>
      <dgm:spPr/>
    </dgm:pt>
    <dgm:pt modelId="{012F0E30-8DA0-4C10-9594-B08153D04DA4}" type="pres">
      <dgm:prSet presAssocID="{2CB8A61B-D875-4645-BF15-576338636F74}" presName="compositeNode" presStyleCnt="0">
        <dgm:presLayoutVars>
          <dgm:bulletEnabled val="1"/>
        </dgm:presLayoutVars>
      </dgm:prSet>
      <dgm:spPr/>
    </dgm:pt>
    <dgm:pt modelId="{FECC9F57-DFC8-4E10-BED4-14F695B5CEC0}" type="pres">
      <dgm:prSet presAssocID="{2CB8A61B-D875-4645-BF15-576338636F74}" presName="bgRect" presStyleLbl="bgAccFollowNode1" presStyleIdx="3" presStyleCnt="5"/>
      <dgm:spPr/>
    </dgm:pt>
    <dgm:pt modelId="{10971C40-4210-4F6F-B926-380F06ECA374}" type="pres">
      <dgm:prSet presAssocID="{FE80993F-1E89-444E-908F-37F40DCC4007}" presName="sibTransNodeCircle" presStyleLbl="alignNode1" presStyleIdx="6" presStyleCnt="10">
        <dgm:presLayoutVars>
          <dgm:chMax val="0"/>
          <dgm:bulletEnabled/>
        </dgm:presLayoutVars>
      </dgm:prSet>
      <dgm:spPr/>
    </dgm:pt>
    <dgm:pt modelId="{EEA5A356-757F-45CB-97BF-5F35BEDE59B2}" type="pres">
      <dgm:prSet presAssocID="{2CB8A61B-D875-4645-BF15-576338636F74}" presName="bottomLine" presStyleLbl="alignNode1" presStyleIdx="7" presStyleCnt="10">
        <dgm:presLayoutVars/>
      </dgm:prSet>
      <dgm:spPr/>
    </dgm:pt>
    <dgm:pt modelId="{863C37E8-8AEB-4927-A0E5-6C62987E89F5}" type="pres">
      <dgm:prSet presAssocID="{2CB8A61B-D875-4645-BF15-576338636F74}" presName="nodeText" presStyleLbl="bgAccFollowNode1" presStyleIdx="3" presStyleCnt="5">
        <dgm:presLayoutVars>
          <dgm:bulletEnabled val="1"/>
        </dgm:presLayoutVars>
      </dgm:prSet>
      <dgm:spPr/>
    </dgm:pt>
    <dgm:pt modelId="{E71F8EB8-86AF-49B1-81DE-466A2D57957C}" type="pres">
      <dgm:prSet presAssocID="{FE80993F-1E89-444E-908F-37F40DCC4007}" presName="sibTrans" presStyleCnt="0"/>
      <dgm:spPr/>
    </dgm:pt>
    <dgm:pt modelId="{41DAC94F-C931-4ED5-9324-7A0B44457F57}" type="pres">
      <dgm:prSet presAssocID="{FCFDAE9A-1C8C-4C59-BC79-731702DC7ECF}" presName="compositeNode" presStyleCnt="0">
        <dgm:presLayoutVars>
          <dgm:bulletEnabled val="1"/>
        </dgm:presLayoutVars>
      </dgm:prSet>
      <dgm:spPr/>
    </dgm:pt>
    <dgm:pt modelId="{2AD6C153-B117-424F-A775-3A30FE3E54DC}" type="pres">
      <dgm:prSet presAssocID="{FCFDAE9A-1C8C-4C59-BC79-731702DC7ECF}" presName="bgRect" presStyleLbl="bgAccFollowNode1" presStyleIdx="4" presStyleCnt="5"/>
      <dgm:spPr/>
    </dgm:pt>
    <dgm:pt modelId="{C772A7A1-60E6-4BBC-9FF3-F343321A7B4B}" type="pres">
      <dgm:prSet presAssocID="{652AFBF4-86E9-4099-84C0-B7AAB1EA7C93}" presName="sibTransNodeCircle" presStyleLbl="alignNode1" presStyleIdx="8" presStyleCnt="10">
        <dgm:presLayoutVars>
          <dgm:chMax val="0"/>
          <dgm:bulletEnabled/>
        </dgm:presLayoutVars>
      </dgm:prSet>
      <dgm:spPr/>
    </dgm:pt>
    <dgm:pt modelId="{620E79C2-9DC7-4119-B07A-8620A37D5815}" type="pres">
      <dgm:prSet presAssocID="{FCFDAE9A-1C8C-4C59-BC79-731702DC7ECF}" presName="bottomLine" presStyleLbl="alignNode1" presStyleIdx="9" presStyleCnt="10">
        <dgm:presLayoutVars/>
      </dgm:prSet>
      <dgm:spPr/>
    </dgm:pt>
    <dgm:pt modelId="{561F3175-E0A6-4D82-AA1B-D8D1BE32607E}" type="pres">
      <dgm:prSet presAssocID="{FCFDAE9A-1C8C-4C59-BC79-731702DC7ECF}" presName="nodeText" presStyleLbl="bgAccFollowNode1" presStyleIdx="4" presStyleCnt="5">
        <dgm:presLayoutVars>
          <dgm:bulletEnabled val="1"/>
        </dgm:presLayoutVars>
      </dgm:prSet>
      <dgm:spPr/>
    </dgm:pt>
  </dgm:ptLst>
  <dgm:cxnLst>
    <dgm:cxn modelId="{D0F2E706-CE3B-4F39-B11E-22C5EF0E1F45}" type="presOf" srcId="{6158384A-637B-4FAD-B94E-83EEE46FC4B2}" destId="{C3967AA2-4DC2-467A-9B1D-D1C29980C912}" srcOrd="1" destOrd="0" presId="urn:microsoft.com/office/officeart/2016/7/layout/BasicLinearProcessNumbered"/>
    <dgm:cxn modelId="{55928009-E5A4-4F61-8C68-1BADD146D584}" type="presOf" srcId="{FCFDAE9A-1C8C-4C59-BC79-731702DC7ECF}" destId="{2AD6C153-B117-424F-A775-3A30FE3E54DC}" srcOrd="0" destOrd="0" presId="urn:microsoft.com/office/officeart/2016/7/layout/BasicLinearProcessNumbered"/>
    <dgm:cxn modelId="{D39E6E0A-35DE-4E8A-982E-B8FCCEEDC360}" srcId="{EC0E4EC4-3DD7-48E3-9587-75CCCD315CA5}" destId="{B23B888E-1838-4656-A6EA-3BB784D1599D}" srcOrd="0" destOrd="0" parTransId="{4C0A9CF0-D7EF-4924-BBC5-E5DDE348A455}" sibTransId="{57894724-F334-4503-9B78-D82F0A483E8B}"/>
    <dgm:cxn modelId="{ED63D211-852D-4DD2-8D8E-66FFB895BCF0}" type="presOf" srcId="{6158384A-637B-4FAD-B94E-83EEE46FC4B2}" destId="{DD210C03-02A5-4247-849F-DAED110E2E63}" srcOrd="0" destOrd="0" presId="urn:microsoft.com/office/officeart/2016/7/layout/BasicLinearProcessNumbered"/>
    <dgm:cxn modelId="{DE998A18-6914-4F4C-81BB-43599F9F064A}" type="presOf" srcId="{FE80993F-1E89-444E-908F-37F40DCC4007}" destId="{10971C40-4210-4F6F-B926-380F06ECA374}" srcOrd="0" destOrd="0" presId="urn:microsoft.com/office/officeart/2016/7/layout/BasicLinearProcessNumbered"/>
    <dgm:cxn modelId="{3490B81A-6DF1-41BA-BD7F-04B2C4C0B244}" srcId="{EC0E4EC4-3DD7-48E3-9587-75CCCD315CA5}" destId="{26A945C3-D212-4860-9E77-F88EA5AF3670}" srcOrd="1" destOrd="0" parTransId="{0297F2F7-9285-4975-B5B5-172775A03AC1}" sibTransId="{4FE74939-19F1-4FAD-80F4-20D41AE806F8}"/>
    <dgm:cxn modelId="{98187F1E-E246-4579-A1E9-DA1F4191DC2B}" type="presOf" srcId="{EC0E4EC4-3DD7-48E3-9587-75CCCD315CA5}" destId="{ABD47ADB-64D7-4D0B-973D-5F8790BD0E08}" srcOrd="0" destOrd="0" presId="urn:microsoft.com/office/officeart/2016/7/layout/BasicLinearProcessNumbered"/>
    <dgm:cxn modelId="{A3334023-01F2-4823-B805-3E5D75A77CBA}" type="presOf" srcId="{57894724-F334-4503-9B78-D82F0A483E8B}" destId="{7C5740E2-9E8D-477C-8E27-AA65B6EBDE73}" srcOrd="0" destOrd="0" presId="urn:microsoft.com/office/officeart/2016/7/layout/BasicLinearProcessNumbered"/>
    <dgm:cxn modelId="{562DE938-D019-44F7-9569-1A7229564838}" type="presOf" srcId="{4FE74939-19F1-4FAD-80F4-20D41AE806F8}" destId="{742EEA4D-1A86-44B6-A75F-8D40532CFBEE}" srcOrd="0" destOrd="0" presId="urn:microsoft.com/office/officeart/2016/7/layout/BasicLinearProcessNumbered"/>
    <dgm:cxn modelId="{D1648F64-E8D4-4098-82F3-87468FF99250}" type="presOf" srcId="{FCFDAE9A-1C8C-4C59-BC79-731702DC7ECF}" destId="{561F3175-E0A6-4D82-AA1B-D8D1BE32607E}" srcOrd="1" destOrd="0" presId="urn:microsoft.com/office/officeart/2016/7/layout/BasicLinearProcessNumbered"/>
    <dgm:cxn modelId="{9C155B6C-F534-43C8-B5DA-8E25A737981C}" type="presOf" srcId="{26A945C3-D212-4860-9E77-F88EA5AF3670}" destId="{9A8017AD-C8F2-4700-A5F0-DAE0C0A4C9FB}" srcOrd="1" destOrd="0" presId="urn:microsoft.com/office/officeart/2016/7/layout/BasicLinearProcessNumbered"/>
    <dgm:cxn modelId="{D62D1270-4AD5-4E19-BC3A-81EC1A361CFD}" srcId="{EC0E4EC4-3DD7-48E3-9587-75CCCD315CA5}" destId="{FCFDAE9A-1C8C-4C59-BC79-731702DC7ECF}" srcOrd="4" destOrd="0" parTransId="{235E4AE0-F254-403C-8165-8841AC5D3AA4}" sibTransId="{652AFBF4-86E9-4099-84C0-B7AAB1EA7C93}"/>
    <dgm:cxn modelId="{44939D88-79F8-43E4-894C-66548D0E25A8}" type="presOf" srcId="{B23B888E-1838-4656-A6EA-3BB784D1599D}" destId="{F123F65B-5EF8-4798-BF8F-0D911E928440}" srcOrd="0" destOrd="0" presId="urn:microsoft.com/office/officeart/2016/7/layout/BasicLinearProcessNumbered"/>
    <dgm:cxn modelId="{D50F658A-069B-40F4-9CDD-F0D4D34C0354}" type="presOf" srcId="{7402F4F3-6AC5-4E5D-8039-652DD3DC9040}" destId="{FD5F302B-82C4-4B11-8952-2672F14B03C6}" srcOrd="0" destOrd="0" presId="urn:microsoft.com/office/officeart/2016/7/layout/BasicLinearProcessNumbered"/>
    <dgm:cxn modelId="{0DC9E09A-6B45-443A-B184-DEFEB14DB375}" type="presOf" srcId="{652AFBF4-86E9-4099-84C0-B7AAB1EA7C93}" destId="{C772A7A1-60E6-4BBC-9FF3-F343321A7B4B}" srcOrd="0" destOrd="0" presId="urn:microsoft.com/office/officeart/2016/7/layout/BasicLinearProcessNumbered"/>
    <dgm:cxn modelId="{CDCCA1A3-8E4B-4931-8B65-63F8D5AC0570}" srcId="{EC0E4EC4-3DD7-48E3-9587-75CCCD315CA5}" destId="{2CB8A61B-D875-4645-BF15-576338636F74}" srcOrd="3" destOrd="0" parTransId="{7A2FCA52-6559-4847-8326-EB27CAA6E508}" sibTransId="{FE80993F-1E89-444E-908F-37F40DCC4007}"/>
    <dgm:cxn modelId="{DCFB03BF-5B7B-4A21-B5B6-7CFA0F359BDE}" type="presOf" srcId="{2CB8A61B-D875-4645-BF15-576338636F74}" destId="{863C37E8-8AEB-4927-A0E5-6C62987E89F5}" srcOrd="1" destOrd="0" presId="urn:microsoft.com/office/officeart/2016/7/layout/BasicLinearProcessNumbered"/>
    <dgm:cxn modelId="{3DF99BDC-633D-4F8C-A26E-252D43445327}" srcId="{EC0E4EC4-3DD7-48E3-9587-75CCCD315CA5}" destId="{6158384A-637B-4FAD-B94E-83EEE46FC4B2}" srcOrd="2" destOrd="0" parTransId="{8A380FA0-22FC-41EB-B369-AE5AC943CC6D}" sibTransId="{7402F4F3-6AC5-4E5D-8039-652DD3DC9040}"/>
    <dgm:cxn modelId="{3FF551E8-9F39-470D-870F-6BCFF39A9A3D}" type="presOf" srcId="{B23B888E-1838-4656-A6EA-3BB784D1599D}" destId="{DC086649-05FA-4D22-A907-0E3D0D3FC0EE}" srcOrd="1" destOrd="0" presId="urn:microsoft.com/office/officeart/2016/7/layout/BasicLinearProcessNumbered"/>
    <dgm:cxn modelId="{EE8E97EB-AE05-4EF0-A3F8-208A10AF3523}" type="presOf" srcId="{2CB8A61B-D875-4645-BF15-576338636F74}" destId="{FECC9F57-DFC8-4E10-BED4-14F695B5CEC0}" srcOrd="0" destOrd="0" presId="urn:microsoft.com/office/officeart/2016/7/layout/BasicLinearProcessNumbered"/>
    <dgm:cxn modelId="{0A471AF6-28D5-40F4-8270-E8141DF1BEDC}" type="presOf" srcId="{26A945C3-D212-4860-9E77-F88EA5AF3670}" destId="{B86F9235-C49E-4062-8329-0CCD7E3BDAB4}" srcOrd="0" destOrd="0" presId="urn:microsoft.com/office/officeart/2016/7/layout/BasicLinearProcessNumbered"/>
    <dgm:cxn modelId="{D5CB4072-156A-4A88-93DA-DAB78CFFB398}" type="presParOf" srcId="{ABD47ADB-64D7-4D0B-973D-5F8790BD0E08}" destId="{BBC0478B-1760-4EC2-9243-14F2AB4E635F}" srcOrd="0" destOrd="0" presId="urn:microsoft.com/office/officeart/2016/7/layout/BasicLinearProcessNumbered"/>
    <dgm:cxn modelId="{17264369-CD22-4DDC-83A8-4182EE4B0EF3}" type="presParOf" srcId="{BBC0478B-1760-4EC2-9243-14F2AB4E635F}" destId="{F123F65B-5EF8-4798-BF8F-0D911E928440}" srcOrd="0" destOrd="0" presId="urn:microsoft.com/office/officeart/2016/7/layout/BasicLinearProcessNumbered"/>
    <dgm:cxn modelId="{4379638B-203A-4470-88A3-255149F29F1F}" type="presParOf" srcId="{BBC0478B-1760-4EC2-9243-14F2AB4E635F}" destId="{7C5740E2-9E8D-477C-8E27-AA65B6EBDE73}" srcOrd="1" destOrd="0" presId="urn:microsoft.com/office/officeart/2016/7/layout/BasicLinearProcessNumbered"/>
    <dgm:cxn modelId="{D73DAE32-E524-46B0-9875-3C0E06B12AE2}" type="presParOf" srcId="{BBC0478B-1760-4EC2-9243-14F2AB4E635F}" destId="{980947F3-0672-46EB-8856-F09F4A62B6BB}" srcOrd="2" destOrd="0" presId="urn:microsoft.com/office/officeart/2016/7/layout/BasicLinearProcessNumbered"/>
    <dgm:cxn modelId="{0AB47E3B-F27E-46A5-9A9B-12FE5F012C51}" type="presParOf" srcId="{BBC0478B-1760-4EC2-9243-14F2AB4E635F}" destId="{DC086649-05FA-4D22-A907-0E3D0D3FC0EE}" srcOrd="3" destOrd="0" presId="urn:microsoft.com/office/officeart/2016/7/layout/BasicLinearProcessNumbered"/>
    <dgm:cxn modelId="{E563C82B-2E78-46AB-94BB-A5523F9E2E2D}" type="presParOf" srcId="{ABD47ADB-64D7-4D0B-973D-5F8790BD0E08}" destId="{866E9283-B5B7-4DA6-B261-612B98C29EE4}" srcOrd="1" destOrd="0" presId="urn:microsoft.com/office/officeart/2016/7/layout/BasicLinearProcessNumbered"/>
    <dgm:cxn modelId="{9BCB00D8-DFE4-4DBD-A39A-541B12063551}" type="presParOf" srcId="{ABD47ADB-64D7-4D0B-973D-5F8790BD0E08}" destId="{51F74A2D-F94E-4071-B06A-B7A17E75318D}" srcOrd="2" destOrd="0" presId="urn:microsoft.com/office/officeart/2016/7/layout/BasicLinearProcessNumbered"/>
    <dgm:cxn modelId="{BCFA6518-6C6C-480C-9435-D213AFA9AAE1}" type="presParOf" srcId="{51F74A2D-F94E-4071-B06A-B7A17E75318D}" destId="{B86F9235-C49E-4062-8329-0CCD7E3BDAB4}" srcOrd="0" destOrd="0" presId="urn:microsoft.com/office/officeart/2016/7/layout/BasicLinearProcessNumbered"/>
    <dgm:cxn modelId="{FDC42174-F345-40AF-A9DB-477021E7AD09}" type="presParOf" srcId="{51F74A2D-F94E-4071-B06A-B7A17E75318D}" destId="{742EEA4D-1A86-44B6-A75F-8D40532CFBEE}" srcOrd="1" destOrd="0" presId="urn:microsoft.com/office/officeart/2016/7/layout/BasicLinearProcessNumbered"/>
    <dgm:cxn modelId="{DF25B202-506B-44CB-A9A1-DE37DE9EA916}" type="presParOf" srcId="{51F74A2D-F94E-4071-B06A-B7A17E75318D}" destId="{84321B13-58DC-4139-8DA9-950D08189425}" srcOrd="2" destOrd="0" presId="urn:microsoft.com/office/officeart/2016/7/layout/BasicLinearProcessNumbered"/>
    <dgm:cxn modelId="{7245FA54-4FE2-45B8-8C31-C0C5409B0FA2}" type="presParOf" srcId="{51F74A2D-F94E-4071-B06A-B7A17E75318D}" destId="{9A8017AD-C8F2-4700-A5F0-DAE0C0A4C9FB}" srcOrd="3" destOrd="0" presId="urn:microsoft.com/office/officeart/2016/7/layout/BasicLinearProcessNumbered"/>
    <dgm:cxn modelId="{582042EB-DF8C-40BF-8FDC-38F33EA8F1BD}" type="presParOf" srcId="{ABD47ADB-64D7-4D0B-973D-5F8790BD0E08}" destId="{215A491A-381B-47AC-807E-470A9C357610}" srcOrd="3" destOrd="0" presId="urn:microsoft.com/office/officeart/2016/7/layout/BasicLinearProcessNumbered"/>
    <dgm:cxn modelId="{DE5C283C-B458-44C4-9095-B6411E85A48B}" type="presParOf" srcId="{ABD47ADB-64D7-4D0B-973D-5F8790BD0E08}" destId="{C2B4E7BF-F1CE-4669-9FFF-90EB38BEBD75}" srcOrd="4" destOrd="0" presId="urn:microsoft.com/office/officeart/2016/7/layout/BasicLinearProcessNumbered"/>
    <dgm:cxn modelId="{E41990F6-C9E3-4FA6-BF26-A3A7EF6BECCB}" type="presParOf" srcId="{C2B4E7BF-F1CE-4669-9FFF-90EB38BEBD75}" destId="{DD210C03-02A5-4247-849F-DAED110E2E63}" srcOrd="0" destOrd="0" presId="urn:microsoft.com/office/officeart/2016/7/layout/BasicLinearProcessNumbered"/>
    <dgm:cxn modelId="{74878F3F-2A16-4574-A7B2-36A5A811A935}" type="presParOf" srcId="{C2B4E7BF-F1CE-4669-9FFF-90EB38BEBD75}" destId="{FD5F302B-82C4-4B11-8952-2672F14B03C6}" srcOrd="1" destOrd="0" presId="urn:microsoft.com/office/officeart/2016/7/layout/BasicLinearProcessNumbered"/>
    <dgm:cxn modelId="{413BBD19-BEB5-4978-B7AF-2A46B7C72BB5}" type="presParOf" srcId="{C2B4E7BF-F1CE-4669-9FFF-90EB38BEBD75}" destId="{0146FE8D-A6FA-4D1C-9CFD-AC5473F7589B}" srcOrd="2" destOrd="0" presId="urn:microsoft.com/office/officeart/2016/7/layout/BasicLinearProcessNumbered"/>
    <dgm:cxn modelId="{C1289550-43F9-4373-B967-5387C219884B}" type="presParOf" srcId="{C2B4E7BF-F1CE-4669-9FFF-90EB38BEBD75}" destId="{C3967AA2-4DC2-467A-9B1D-D1C29980C912}" srcOrd="3" destOrd="0" presId="urn:microsoft.com/office/officeart/2016/7/layout/BasicLinearProcessNumbered"/>
    <dgm:cxn modelId="{EF251124-CDF2-4FF2-A60C-E168FF51EEF7}" type="presParOf" srcId="{ABD47ADB-64D7-4D0B-973D-5F8790BD0E08}" destId="{EAE40F26-FFC2-4279-927D-48255E6F2802}" srcOrd="5" destOrd="0" presId="urn:microsoft.com/office/officeart/2016/7/layout/BasicLinearProcessNumbered"/>
    <dgm:cxn modelId="{0B766354-D58C-43A1-8A1C-76C96B242204}" type="presParOf" srcId="{ABD47ADB-64D7-4D0B-973D-5F8790BD0E08}" destId="{012F0E30-8DA0-4C10-9594-B08153D04DA4}" srcOrd="6" destOrd="0" presId="urn:microsoft.com/office/officeart/2016/7/layout/BasicLinearProcessNumbered"/>
    <dgm:cxn modelId="{62EA7C65-6DFE-4907-9B0E-1112E8E21B38}" type="presParOf" srcId="{012F0E30-8DA0-4C10-9594-B08153D04DA4}" destId="{FECC9F57-DFC8-4E10-BED4-14F695B5CEC0}" srcOrd="0" destOrd="0" presId="urn:microsoft.com/office/officeart/2016/7/layout/BasicLinearProcessNumbered"/>
    <dgm:cxn modelId="{1B880916-0677-4BFD-9AC4-58E321221428}" type="presParOf" srcId="{012F0E30-8DA0-4C10-9594-B08153D04DA4}" destId="{10971C40-4210-4F6F-B926-380F06ECA374}" srcOrd="1" destOrd="0" presId="urn:microsoft.com/office/officeart/2016/7/layout/BasicLinearProcessNumbered"/>
    <dgm:cxn modelId="{75CD3319-93D9-493E-A9B8-170764C077F5}" type="presParOf" srcId="{012F0E30-8DA0-4C10-9594-B08153D04DA4}" destId="{EEA5A356-757F-45CB-97BF-5F35BEDE59B2}" srcOrd="2" destOrd="0" presId="urn:microsoft.com/office/officeart/2016/7/layout/BasicLinearProcessNumbered"/>
    <dgm:cxn modelId="{B0F37D39-41CF-4130-9B72-35ABE287E526}" type="presParOf" srcId="{012F0E30-8DA0-4C10-9594-B08153D04DA4}" destId="{863C37E8-8AEB-4927-A0E5-6C62987E89F5}" srcOrd="3" destOrd="0" presId="urn:microsoft.com/office/officeart/2016/7/layout/BasicLinearProcessNumbered"/>
    <dgm:cxn modelId="{52361689-465A-4AED-98B0-B94754EBBE0D}" type="presParOf" srcId="{ABD47ADB-64D7-4D0B-973D-5F8790BD0E08}" destId="{E71F8EB8-86AF-49B1-81DE-466A2D57957C}" srcOrd="7" destOrd="0" presId="urn:microsoft.com/office/officeart/2016/7/layout/BasicLinearProcessNumbered"/>
    <dgm:cxn modelId="{54B4698C-B3F7-4367-951C-B3F49F8A1833}" type="presParOf" srcId="{ABD47ADB-64D7-4D0B-973D-5F8790BD0E08}" destId="{41DAC94F-C931-4ED5-9324-7A0B44457F57}" srcOrd="8" destOrd="0" presId="urn:microsoft.com/office/officeart/2016/7/layout/BasicLinearProcessNumbered"/>
    <dgm:cxn modelId="{8FE077FF-88D2-4BF9-8DEA-59EDFF498813}" type="presParOf" srcId="{41DAC94F-C931-4ED5-9324-7A0B44457F57}" destId="{2AD6C153-B117-424F-A775-3A30FE3E54DC}" srcOrd="0" destOrd="0" presId="urn:microsoft.com/office/officeart/2016/7/layout/BasicLinearProcessNumbered"/>
    <dgm:cxn modelId="{770425DC-A89B-4F39-B43F-9B1F1D238C10}" type="presParOf" srcId="{41DAC94F-C931-4ED5-9324-7A0B44457F57}" destId="{C772A7A1-60E6-4BBC-9FF3-F343321A7B4B}" srcOrd="1" destOrd="0" presId="urn:microsoft.com/office/officeart/2016/7/layout/BasicLinearProcessNumbered"/>
    <dgm:cxn modelId="{4FD68E37-7658-4B24-A63B-7508C24327D6}" type="presParOf" srcId="{41DAC94F-C931-4ED5-9324-7A0B44457F57}" destId="{620E79C2-9DC7-4119-B07A-8620A37D5815}" srcOrd="2" destOrd="0" presId="urn:microsoft.com/office/officeart/2016/7/layout/BasicLinearProcessNumbered"/>
    <dgm:cxn modelId="{846E63E8-58F6-4092-90D0-313CAD3A2EF2}" type="presParOf" srcId="{41DAC94F-C931-4ED5-9324-7A0B44457F57}" destId="{561F3175-E0A6-4D82-AA1B-D8D1BE32607E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E636B9-1100-460D-BF65-BE9CB6C228C2}">
      <dsp:nvSpPr>
        <dsp:cNvPr id="0" name=""/>
        <dsp:cNvSpPr/>
      </dsp:nvSpPr>
      <dsp:spPr>
        <a:xfrm>
          <a:off x="679681" y="2199"/>
          <a:ext cx="5531823" cy="105773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Business Casual </a:t>
          </a:r>
        </a:p>
      </dsp:txBody>
      <dsp:txXfrm>
        <a:off x="731315" y="53833"/>
        <a:ext cx="5428555" cy="954463"/>
      </dsp:txXfrm>
    </dsp:sp>
    <dsp:sp modelId="{4BCB618D-746C-49E5-A480-A400AE802A07}">
      <dsp:nvSpPr>
        <dsp:cNvPr id="0" name=""/>
        <dsp:cNvSpPr/>
      </dsp:nvSpPr>
      <dsp:spPr>
        <a:xfrm>
          <a:off x="679681" y="1112816"/>
          <a:ext cx="3998771" cy="1057731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Follow lead of the facility  particularly administrator</a:t>
          </a:r>
        </a:p>
      </dsp:txBody>
      <dsp:txXfrm>
        <a:off x="731315" y="1164450"/>
        <a:ext cx="3895503" cy="954463"/>
      </dsp:txXfrm>
    </dsp:sp>
    <dsp:sp modelId="{E579D75D-789B-4141-A8AC-7F39B9959E0B}">
      <dsp:nvSpPr>
        <dsp:cNvPr id="0" name=""/>
        <dsp:cNvSpPr/>
      </dsp:nvSpPr>
      <dsp:spPr>
        <a:xfrm>
          <a:off x="679681" y="2223434"/>
          <a:ext cx="3248692" cy="1057731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 scrubs</a:t>
          </a:r>
        </a:p>
      </dsp:txBody>
      <dsp:txXfrm>
        <a:off x="731315" y="2275068"/>
        <a:ext cx="3145424" cy="954463"/>
      </dsp:txXfrm>
    </dsp:sp>
    <dsp:sp modelId="{160FE51B-E874-427E-8719-7D7966CAEB35}">
      <dsp:nvSpPr>
        <dsp:cNvPr id="0" name=""/>
        <dsp:cNvSpPr/>
      </dsp:nvSpPr>
      <dsp:spPr>
        <a:xfrm>
          <a:off x="679681" y="3334051"/>
          <a:ext cx="2896986" cy="1057731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Dressing down for facility theme days is ok</a:t>
          </a:r>
        </a:p>
      </dsp:txBody>
      <dsp:txXfrm>
        <a:off x="731315" y="3385685"/>
        <a:ext cx="2793718" cy="9544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2CBD40-3CC0-44AF-919A-A9B916EBE01B}">
      <dsp:nvSpPr>
        <dsp:cNvPr id="0" name=""/>
        <dsp:cNvSpPr/>
      </dsp:nvSpPr>
      <dsp:spPr>
        <a:xfrm>
          <a:off x="1142025" y="3117"/>
          <a:ext cx="2193873" cy="13163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Establish report with staff and residents, conversations about the weather, or complimenting staff/residents on clothing or hair are great.   All staff should feel comfortable talking to you.</a:t>
          </a:r>
        </a:p>
      </dsp:txBody>
      <dsp:txXfrm>
        <a:off x="1142025" y="3117"/>
        <a:ext cx="2193873" cy="1316324"/>
      </dsp:txXfrm>
    </dsp:sp>
    <dsp:sp modelId="{F0878185-C0DB-4D66-B247-6F4185FAAEE7}">
      <dsp:nvSpPr>
        <dsp:cNvPr id="0" name=""/>
        <dsp:cNvSpPr/>
      </dsp:nvSpPr>
      <dsp:spPr>
        <a:xfrm>
          <a:off x="3555287" y="3117"/>
          <a:ext cx="2193873" cy="131632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Avoid gossiping with staff</a:t>
          </a:r>
        </a:p>
      </dsp:txBody>
      <dsp:txXfrm>
        <a:off x="3555287" y="3117"/>
        <a:ext cx="2193873" cy="1316324"/>
      </dsp:txXfrm>
    </dsp:sp>
    <dsp:sp modelId="{67BEC4B2-746B-4798-9315-F11C1B46F8E6}">
      <dsp:nvSpPr>
        <dsp:cNvPr id="0" name=""/>
        <dsp:cNvSpPr/>
      </dsp:nvSpPr>
      <dsp:spPr>
        <a:xfrm>
          <a:off x="1142025" y="1538828"/>
          <a:ext cx="2193873" cy="131632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Conversation with staff needs be pertinent</a:t>
          </a:r>
        </a:p>
      </dsp:txBody>
      <dsp:txXfrm>
        <a:off x="1142025" y="1538828"/>
        <a:ext cx="2193873" cy="1316324"/>
      </dsp:txXfrm>
    </dsp:sp>
    <dsp:sp modelId="{09969A00-1BC1-4164-969C-54ED655698B7}">
      <dsp:nvSpPr>
        <dsp:cNvPr id="0" name=""/>
        <dsp:cNvSpPr/>
      </dsp:nvSpPr>
      <dsp:spPr>
        <a:xfrm>
          <a:off x="3555287" y="1538828"/>
          <a:ext cx="2193873" cy="131632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Avoid swearing </a:t>
          </a:r>
        </a:p>
      </dsp:txBody>
      <dsp:txXfrm>
        <a:off x="3555287" y="1538828"/>
        <a:ext cx="2193873" cy="1316324"/>
      </dsp:txXfrm>
    </dsp:sp>
    <dsp:sp modelId="{4D9D7BA1-419A-4BBD-8883-9204CA8E3C17}">
      <dsp:nvSpPr>
        <dsp:cNvPr id="0" name=""/>
        <dsp:cNvSpPr/>
      </dsp:nvSpPr>
      <dsp:spPr>
        <a:xfrm>
          <a:off x="1142025" y="3074540"/>
          <a:ext cx="2193873" cy="131632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Avoid engaging in political discussions</a:t>
          </a:r>
        </a:p>
      </dsp:txBody>
      <dsp:txXfrm>
        <a:off x="1142025" y="3074540"/>
        <a:ext cx="2193873" cy="1316324"/>
      </dsp:txXfrm>
    </dsp:sp>
    <dsp:sp modelId="{BA22246E-0D6D-44E3-9DB4-4CCF05EA81B7}">
      <dsp:nvSpPr>
        <dsp:cNvPr id="0" name=""/>
        <dsp:cNvSpPr/>
      </dsp:nvSpPr>
      <dsp:spPr>
        <a:xfrm>
          <a:off x="3555287" y="3074540"/>
          <a:ext cx="2193873" cy="13163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Keep personal problems at home</a:t>
          </a:r>
        </a:p>
      </dsp:txBody>
      <dsp:txXfrm>
        <a:off x="3555287" y="3074540"/>
        <a:ext cx="2193873" cy="13163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23F65B-5EF8-4798-BF8F-0D911E928440}">
      <dsp:nvSpPr>
        <dsp:cNvPr id="0" name=""/>
        <dsp:cNvSpPr/>
      </dsp:nvSpPr>
      <dsp:spPr>
        <a:xfrm>
          <a:off x="3698" y="465213"/>
          <a:ext cx="2002408" cy="280337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116" tIns="330200" rIns="156116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Upon entering facility, let the CDM and kitchen know you are in the building</a:t>
          </a:r>
        </a:p>
      </dsp:txBody>
      <dsp:txXfrm>
        <a:off x="3698" y="1530494"/>
        <a:ext cx="2002408" cy="1682022"/>
      </dsp:txXfrm>
    </dsp:sp>
    <dsp:sp modelId="{7C5740E2-9E8D-477C-8E27-AA65B6EBDE73}">
      <dsp:nvSpPr>
        <dsp:cNvPr id="0" name=""/>
        <dsp:cNvSpPr/>
      </dsp:nvSpPr>
      <dsp:spPr>
        <a:xfrm>
          <a:off x="584396" y="745551"/>
          <a:ext cx="841011" cy="84101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569" tIns="12700" rIns="65569" bIns="127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1</a:t>
          </a:r>
        </a:p>
      </dsp:txBody>
      <dsp:txXfrm>
        <a:off x="707559" y="868714"/>
        <a:ext cx="594685" cy="594685"/>
      </dsp:txXfrm>
    </dsp:sp>
    <dsp:sp modelId="{980947F3-0672-46EB-8856-F09F4A62B6BB}">
      <dsp:nvSpPr>
        <dsp:cNvPr id="0" name=""/>
        <dsp:cNvSpPr/>
      </dsp:nvSpPr>
      <dsp:spPr>
        <a:xfrm>
          <a:off x="3698" y="3268513"/>
          <a:ext cx="2002408" cy="72"/>
        </a:xfrm>
        <a:prstGeom prst="rect">
          <a:avLst/>
        </a:prstGeom>
        <a:solidFill>
          <a:schemeClr val="accent2">
            <a:hueOff val="-161707"/>
            <a:satOff val="-9325"/>
            <a:lumOff val="959"/>
            <a:alphaOff val="0"/>
          </a:schemeClr>
        </a:solidFill>
        <a:ln w="12700" cap="flat" cmpd="sng" algn="ctr">
          <a:solidFill>
            <a:schemeClr val="accent2">
              <a:hueOff val="-161707"/>
              <a:satOff val="-9325"/>
              <a:lumOff val="9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6F9235-C49E-4062-8329-0CCD7E3BDAB4}">
      <dsp:nvSpPr>
        <dsp:cNvPr id="0" name=""/>
        <dsp:cNvSpPr/>
      </dsp:nvSpPr>
      <dsp:spPr>
        <a:xfrm>
          <a:off x="2206347" y="465213"/>
          <a:ext cx="2002408" cy="2803371"/>
        </a:xfrm>
        <a:prstGeom prst="rect">
          <a:avLst/>
        </a:prstGeom>
        <a:solidFill>
          <a:schemeClr val="accent2">
            <a:tint val="40000"/>
            <a:alpha val="90000"/>
            <a:hueOff val="-212306"/>
            <a:satOff val="-18836"/>
            <a:lumOff val="-19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12306"/>
              <a:satOff val="-18836"/>
              <a:lumOff val="-1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116" tIns="330200" rIns="156116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Notify administrator and director of nursing you have arrived and let the team know how long you will be in the facility</a:t>
          </a:r>
        </a:p>
      </dsp:txBody>
      <dsp:txXfrm>
        <a:off x="2206347" y="1530494"/>
        <a:ext cx="2002408" cy="1682022"/>
      </dsp:txXfrm>
    </dsp:sp>
    <dsp:sp modelId="{742EEA4D-1A86-44B6-A75F-8D40532CFBEE}">
      <dsp:nvSpPr>
        <dsp:cNvPr id="0" name=""/>
        <dsp:cNvSpPr/>
      </dsp:nvSpPr>
      <dsp:spPr>
        <a:xfrm>
          <a:off x="2787045" y="745551"/>
          <a:ext cx="841011" cy="841011"/>
        </a:xfrm>
        <a:prstGeom prst="ellipse">
          <a:avLst/>
        </a:prstGeom>
        <a:solidFill>
          <a:schemeClr val="accent2">
            <a:hueOff val="-323414"/>
            <a:satOff val="-18651"/>
            <a:lumOff val="1917"/>
            <a:alphaOff val="0"/>
          </a:schemeClr>
        </a:solidFill>
        <a:ln w="12700" cap="flat" cmpd="sng" algn="ctr">
          <a:solidFill>
            <a:schemeClr val="accent2">
              <a:hueOff val="-323414"/>
              <a:satOff val="-18651"/>
              <a:lumOff val="19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569" tIns="12700" rIns="65569" bIns="127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2</a:t>
          </a:r>
        </a:p>
      </dsp:txBody>
      <dsp:txXfrm>
        <a:off x="2910208" y="868714"/>
        <a:ext cx="594685" cy="594685"/>
      </dsp:txXfrm>
    </dsp:sp>
    <dsp:sp modelId="{84321B13-58DC-4139-8DA9-950D08189425}">
      <dsp:nvSpPr>
        <dsp:cNvPr id="0" name=""/>
        <dsp:cNvSpPr/>
      </dsp:nvSpPr>
      <dsp:spPr>
        <a:xfrm>
          <a:off x="2206347" y="3268513"/>
          <a:ext cx="2002408" cy="72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210C03-02A5-4247-849F-DAED110E2E63}">
      <dsp:nvSpPr>
        <dsp:cNvPr id="0" name=""/>
        <dsp:cNvSpPr/>
      </dsp:nvSpPr>
      <dsp:spPr>
        <a:xfrm>
          <a:off x="4408995" y="465213"/>
          <a:ext cx="2002408" cy="2803371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116" tIns="330200" rIns="156116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Determine concerns at time of entry, ask nursing if there are any resident’s they want you to review, ask the CDM if they need help with anything</a:t>
          </a:r>
        </a:p>
      </dsp:txBody>
      <dsp:txXfrm>
        <a:off x="4408995" y="1530494"/>
        <a:ext cx="2002408" cy="1682022"/>
      </dsp:txXfrm>
    </dsp:sp>
    <dsp:sp modelId="{FD5F302B-82C4-4B11-8952-2672F14B03C6}">
      <dsp:nvSpPr>
        <dsp:cNvPr id="0" name=""/>
        <dsp:cNvSpPr/>
      </dsp:nvSpPr>
      <dsp:spPr>
        <a:xfrm>
          <a:off x="4989694" y="745551"/>
          <a:ext cx="841011" cy="841011"/>
        </a:xfrm>
        <a:prstGeom prst="ellipse">
          <a:avLst/>
        </a:prstGeom>
        <a:solidFill>
          <a:schemeClr val="accent2">
            <a:hueOff val="-646828"/>
            <a:satOff val="-37301"/>
            <a:lumOff val="3835"/>
            <a:alphaOff val="0"/>
          </a:schemeClr>
        </a:solidFill>
        <a:ln w="12700" cap="flat" cmpd="sng" algn="ctr">
          <a:solidFill>
            <a:schemeClr val="accent2">
              <a:hueOff val="-646828"/>
              <a:satOff val="-37301"/>
              <a:lumOff val="383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569" tIns="12700" rIns="65569" bIns="127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3</a:t>
          </a:r>
        </a:p>
      </dsp:txBody>
      <dsp:txXfrm>
        <a:off x="5112857" y="868714"/>
        <a:ext cx="594685" cy="594685"/>
      </dsp:txXfrm>
    </dsp:sp>
    <dsp:sp modelId="{0146FE8D-A6FA-4D1C-9CFD-AC5473F7589B}">
      <dsp:nvSpPr>
        <dsp:cNvPr id="0" name=""/>
        <dsp:cNvSpPr/>
      </dsp:nvSpPr>
      <dsp:spPr>
        <a:xfrm>
          <a:off x="4408995" y="3268513"/>
          <a:ext cx="2002408" cy="72"/>
        </a:xfrm>
        <a:prstGeom prst="rect">
          <a:avLst/>
        </a:prstGeom>
        <a:solidFill>
          <a:schemeClr val="accent2">
            <a:hueOff val="-808535"/>
            <a:satOff val="-46627"/>
            <a:lumOff val="4793"/>
            <a:alphaOff val="0"/>
          </a:schemeClr>
        </a:solidFill>
        <a:ln w="12700" cap="flat" cmpd="sng" algn="ctr">
          <a:solidFill>
            <a:schemeClr val="accent2">
              <a:hueOff val="-808535"/>
              <a:satOff val="-46627"/>
              <a:lumOff val="47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CC9F57-DFC8-4E10-BED4-14F695B5CEC0}">
      <dsp:nvSpPr>
        <dsp:cNvPr id="0" name=""/>
        <dsp:cNvSpPr/>
      </dsp:nvSpPr>
      <dsp:spPr>
        <a:xfrm>
          <a:off x="6611644" y="465213"/>
          <a:ext cx="2002408" cy="2803371"/>
        </a:xfrm>
        <a:prstGeom prst="rect">
          <a:avLst/>
        </a:prstGeom>
        <a:solidFill>
          <a:schemeClr val="accent2">
            <a:tint val="40000"/>
            <a:alpha val="90000"/>
            <a:hueOff val="-636919"/>
            <a:satOff val="-56510"/>
            <a:lumOff val="-577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636919"/>
              <a:satOff val="-56510"/>
              <a:lumOff val="-5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116" tIns="330200" rIns="156116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Prompt follow up with referrals. If you are asked to review a resident on the day of your visit, that resident needs to be evaluated that day</a:t>
          </a:r>
        </a:p>
      </dsp:txBody>
      <dsp:txXfrm>
        <a:off x="6611644" y="1530494"/>
        <a:ext cx="2002408" cy="1682022"/>
      </dsp:txXfrm>
    </dsp:sp>
    <dsp:sp modelId="{10971C40-4210-4F6F-B926-380F06ECA374}">
      <dsp:nvSpPr>
        <dsp:cNvPr id="0" name=""/>
        <dsp:cNvSpPr/>
      </dsp:nvSpPr>
      <dsp:spPr>
        <a:xfrm>
          <a:off x="7192343" y="745551"/>
          <a:ext cx="841011" cy="841011"/>
        </a:xfrm>
        <a:prstGeom prst="ellips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569" tIns="12700" rIns="65569" bIns="127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4</a:t>
          </a:r>
        </a:p>
      </dsp:txBody>
      <dsp:txXfrm>
        <a:off x="7315506" y="868714"/>
        <a:ext cx="594685" cy="594685"/>
      </dsp:txXfrm>
    </dsp:sp>
    <dsp:sp modelId="{EEA5A356-757F-45CB-97BF-5F35BEDE59B2}">
      <dsp:nvSpPr>
        <dsp:cNvPr id="0" name=""/>
        <dsp:cNvSpPr/>
      </dsp:nvSpPr>
      <dsp:spPr>
        <a:xfrm>
          <a:off x="6611644" y="3268513"/>
          <a:ext cx="2002408" cy="72"/>
        </a:xfrm>
        <a:prstGeom prst="rect">
          <a:avLst/>
        </a:prstGeom>
        <a:solidFill>
          <a:schemeClr val="accent2">
            <a:hueOff val="-1131949"/>
            <a:satOff val="-65277"/>
            <a:lumOff val="6711"/>
            <a:alphaOff val="0"/>
          </a:schemeClr>
        </a:solidFill>
        <a:ln w="12700" cap="flat" cmpd="sng" algn="ctr">
          <a:solidFill>
            <a:schemeClr val="accent2">
              <a:hueOff val="-1131949"/>
              <a:satOff val="-65277"/>
              <a:lumOff val="671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D6C153-B117-424F-A775-3A30FE3E54DC}">
      <dsp:nvSpPr>
        <dsp:cNvPr id="0" name=""/>
        <dsp:cNvSpPr/>
      </dsp:nvSpPr>
      <dsp:spPr>
        <a:xfrm>
          <a:off x="8814293" y="465213"/>
          <a:ext cx="2002408" cy="2803371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116" tIns="330200" rIns="156116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Notify the team when you are leaving and review recommendations</a:t>
          </a:r>
        </a:p>
      </dsp:txBody>
      <dsp:txXfrm>
        <a:off x="8814293" y="1530494"/>
        <a:ext cx="2002408" cy="1682022"/>
      </dsp:txXfrm>
    </dsp:sp>
    <dsp:sp modelId="{C772A7A1-60E6-4BBC-9FF3-F343321A7B4B}">
      <dsp:nvSpPr>
        <dsp:cNvPr id="0" name=""/>
        <dsp:cNvSpPr/>
      </dsp:nvSpPr>
      <dsp:spPr>
        <a:xfrm>
          <a:off x="9394991" y="745551"/>
          <a:ext cx="841011" cy="841011"/>
        </a:xfrm>
        <a:prstGeom prst="ellipse">
          <a:avLst/>
        </a:prstGeom>
        <a:solidFill>
          <a:schemeClr val="accent2">
            <a:hueOff val="-1293656"/>
            <a:satOff val="-74603"/>
            <a:lumOff val="7669"/>
            <a:alphaOff val="0"/>
          </a:schemeClr>
        </a:solidFill>
        <a:ln w="12700" cap="flat" cmpd="sng" algn="ctr">
          <a:solidFill>
            <a:schemeClr val="accent2">
              <a:hueOff val="-1293656"/>
              <a:satOff val="-74603"/>
              <a:lumOff val="76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569" tIns="12700" rIns="65569" bIns="127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5</a:t>
          </a:r>
        </a:p>
      </dsp:txBody>
      <dsp:txXfrm>
        <a:off x="9518154" y="868714"/>
        <a:ext cx="594685" cy="594685"/>
      </dsp:txXfrm>
    </dsp:sp>
    <dsp:sp modelId="{620E79C2-9DC7-4119-B07A-8620A37D5815}">
      <dsp:nvSpPr>
        <dsp:cNvPr id="0" name=""/>
        <dsp:cNvSpPr/>
      </dsp:nvSpPr>
      <dsp:spPr>
        <a:xfrm>
          <a:off x="8814293" y="3268513"/>
          <a:ext cx="2002408" cy="72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80F0D-2140-4616-B361-3EA38B77AE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B2907B-32B4-4305-811D-9CC9680B8E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7D590-CA81-487E-976C-EA6F945C3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34CE-2912-4103-8709-FD71139B6E5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E09E2-45C7-4CA5-916D-33C65EC9E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F02FB-705E-4906-BBB4-84EE32FBC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88AB-7BE7-414C-A11C-F0540395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61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A5D02-60C5-4A1A-B76C-0B7E36392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F73326-0401-4D84-986C-96B1D280F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1CF52-E05B-4447-A095-953A222A5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34CE-2912-4103-8709-FD71139B6E5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0901B-5756-4CE4-9ACE-DAE84C837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BB3A1-296D-4F20-9B52-97A6CB21A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88AB-7BE7-414C-A11C-F0540395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0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552E0F-A7CF-4096-8E80-2C2012418D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E5E015-5FE1-4751-995B-91AF58F9AF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BD049-DEC3-4B5B-BF04-2D4BE1F7B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34CE-2912-4103-8709-FD71139B6E5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1E4D0-CE82-438B-BE01-5237BBA0C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E8C6C-66FE-4C29-A6BD-57279E329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88AB-7BE7-414C-A11C-F0540395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93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1225F-44CA-4524-8216-A8BD9CEC9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4BD50-3E80-47ED-8A16-E74B6B16E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0E3443-DBF7-4D53-9C2C-8B8333EE3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34CE-2912-4103-8709-FD71139B6E5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55573-CC09-4997-89E1-588978EB9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4532A-C3E9-47FD-9D44-7BF1058F0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88AB-7BE7-414C-A11C-F0540395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7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E9919-DDD5-40C9-A191-5901190C7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162E9-14A9-4BA6-BE8D-62C5FFB3F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670F7-923C-4001-B4AA-B32FD3535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34CE-2912-4103-8709-FD71139B6E5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A68B2-1F25-4DC8-BD57-DC1837854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EAF3B-C02E-4FE8-9CB2-9073F78A7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88AB-7BE7-414C-A11C-F0540395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1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335DA-E726-460F-9366-67BFFCCBD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84E25-0E92-4CC0-8776-1411BAD376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E17622-766B-4036-8D9B-9C76D5770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6BF6CA-66D0-43EE-82EF-34FBBCAC8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34CE-2912-4103-8709-FD71139B6E5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A2F1A9-BCD2-4EE5-AA30-1FF9D374C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D49C6F-7845-40EB-8E31-EF6925B95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88AB-7BE7-414C-A11C-F0540395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16D44-327A-4560-9F50-BF6A2E514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FB1C26-7B4B-4BE9-BEFD-DB4A4AE01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EC5F60-2A5E-4DDE-8F50-AD52033477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CB6668-5FC8-4D68-BDA5-618D46F55E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25AFDD-F415-40EC-AFAC-0692DA56FD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D37390-B405-4425-A5BC-BE3156D0D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34CE-2912-4103-8709-FD71139B6E5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3D01A9-9491-4B6F-95C5-A8D2AD276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AD4605-20AF-41D1-9A3F-C3319445F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88AB-7BE7-414C-A11C-F0540395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45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C019E-3BEE-4A8F-9602-A98567463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835BE3-238C-4141-91F5-00A621718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34CE-2912-4103-8709-FD71139B6E5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B9F780-64E7-4D1F-9ED0-A8CF4A234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654F65-0B45-4AEB-BB13-BAC634C2C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88AB-7BE7-414C-A11C-F0540395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3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90973E-AC22-4B7D-9894-46F9D3F4A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34CE-2912-4103-8709-FD71139B6E5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A38096-D050-401E-8204-A7DD9CAF6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E23DAE-298F-42FB-A5DE-D2A8992E3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88AB-7BE7-414C-A11C-F0540395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70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3E28B-90CB-4938-80B8-DE3277154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C2C7A-694A-4C4F-B3FC-AF8F08ADC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9E8398-1ABF-4C01-96A6-592830D65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7B5DB-5ACD-462D-9183-2D14A390F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34CE-2912-4103-8709-FD71139B6E5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6F6A7-5C22-4D0B-B295-29561013F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32DE6-89BE-46DC-93F1-55CFEDBEE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88AB-7BE7-414C-A11C-F0540395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6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5206D-895F-480A-A732-E4ADB7773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B08A0C-1E1A-4288-8D7F-D5A5BF2149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3F90F-4533-404E-8A7E-2501B0BB6A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407782-9699-4926-8489-736A6692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34CE-2912-4103-8709-FD71139B6E5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E3D3F8-F28E-410F-99DF-F30C27B25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A1301-4A74-4354-8892-CBBE06B63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88AB-7BE7-414C-A11C-F0540395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16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1934DB-B471-4A9D-A6F1-478EF7FBF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78174-D105-4248-BD9A-FB06BDDCE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72352-1F16-402A-8A00-1F57A00B4E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B34CE-2912-4103-8709-FD71139B6E5D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28896-0F64-4661-8109-1F68918154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7EE8C-D516-4F17-A845-7C60D572D0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388AB-7BE7-414C-A11C-F0540395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6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hcc.eatrightpro.org/home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24747089-0322-4B03-B224-817DD4C8B7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228512D-3055-4911-A4D1-4A084C9C4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7933928" y="1372793"/>
            <a:ext cx="6135300" cy="5537781"/>
          </a:xfrm>
          <a:custGeom>
            <a:avLst/>
            <a:gdLst>
              <a:gd name="connsiteX0" fmla="*/ 0 w 6135300"/>
              <a:gd name="connsiteY0" fmla="*/ 0 h 5537781"/>
              <a:gd name="connsiteX1" fmla="*/ 6135300 w 6135300"/>
              <a:gd name="connsiteY1" fmla="*/ 0 h 5537781"/>
              <a:gd name="connsiteX2" fmla="*/ 6135300 w 6135300"/>
              <a:gd name="connsiteY2" fmla="*/ 3548931 h 5537781"/>
              <a:gd name="connsiteX3" fmla="*/ 4146451 w 6135300"/>
              <a:gd name="connsiteY3" fmla="*/ 5537781 h 5537781"/>
              <a:gd name="connsiteX4" fmla="*/ 0 w 6135300"/>
              <a:gd name="connsiteY4" fmla="*/ 1391331 h 553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5537781">
                <a:moveTo>
                  <a:pt x="0" y="0"/>
                </a:moveTo>
                <a:lnTo>
                  <a:pt x="6135300" y="0"/>
                </a:lnTo>
                <a:lnTo>
                  <a:pt x="6135300" y="3548931"/>
                </a:lnTo>
                <a:lnTo>
                  <a:pt x="4146451" y="5537781"/>
                </a:lnTo>
                <a:lnTo>
                  <a:pt x="0" y="1391331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3C98C7BF-70D9-4D19-BD2D-D808991FD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3853" y="5272381"/>
            <a:ext cx="3171238" cy="1585619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497CCB5-5FC2-473C-AFCC-2430CEF1D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940246" y="1742916"/>
            <a:ext cx="3372170" cy="33721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ame 42">
            <a:extLst>
              <a:ext uri="{FF2B5EF4-FFF2-40B4-BE49-F238E27FC236}">
                <a16:creationId xmlns:a16="http://schemas.microsoft.com/office/drawing/2014/main" id="{599C8C75-BFDF-44E7-A028-EEB5EDD58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501609" y="1304278"/>
            <a:ext cx="4249446" cy="4249444"/>
          </a:xfrm>
          <a:prstGeom prst="frame">
            <a:avLst>
              <a:gd name="adj1" fmla="val 1195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76F47D-842D-494F-8FE9-7D3C019EA0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17190" y="2721789"/>
            <a:ext cx="3618284" cy="1345720"/>
          </a:xfrm>
          <a:noFill/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080808"/>
                </a:solidFill>
              </a:rPr>
              <a:t>Professionalism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815D7D-C62D-47A4-AAFE-14A5593D3B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5860" y="4161701"/>
            <a:ext cx="2700944" cy="659993"/>
          </a:xfrm>
          <a:noFill/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80808"/>
                </a:solidFill>
              </a:rPr>
              <a:t>Getting Back to the Basics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FFD685C2-1A84-41DE-BFA0-0A068F83D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914977" y="292975"/>
            <a:ext cx="5056735" cy="9206602"/>
          </a:xfrm>
          <a:custGeom>
            <a:avLst/>
            <a:gdLst>
              <a:gd name="connsiteX0" fmla="*/ 0 w 5053652"/>
              <a:gd name="connsiteY0" fmla="*/ 209273 h 9200989"/>
              <a:gd name="connsiteX1" fmla="*/ 209274 w 5053652"/>
              <a:gd name="connsiteY1" fmla="*/ 0 h 9200989"/>
              <a:gd name="connsiteX2" fmla="*/ 5053652 w 5053652"/>
              <a:gd name="connsiteY2" fmla="*/ 4844379 h 9200989"/>
              <a:gd name="connsiteX3" fmla="*/ 697042 w 5053652"/>
              <a:gd name="connsiteY3" fmla="*/ 9200989 h 9200989"/>
              <a:gd name="connsiteX4" fmla="*/ 0 w 5053652"/>
              <a:gd name="connsiteY4" fmla="*/ 9200989 h 920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3652" h="9200989">
                <a:moveTo>
                  <a:pt x="0" y="209273"/>
                </a:moveTo>
                <a:lnTo>
                  <a:pt x="209274" y="0"/>
                </a:lnTo>
                <a:lnTo>
                  <a:pt x="5053652" y="4844379"/>
                </a:lnTo>
                <a:lnTo>
                  <a:pt x="697042" y="9200989"/>
                </a:lnTo>
                <a:lnTo>
                  <a:pt x="0" y="9200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Graphic 31" descr="Handshake">
            <a:extLst>
              <a:ext uri="{FF2B5EF4-FFF2-40B4-BE49-F238E27FC236}">
                <a16:creationId xmlns:a16="http://schemas.microsoft.com/office/drawing/2014/main" id="{D07D64B6-337F-4869-8FB8-C8EB60A41B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735" y="939973"/>
            <a:ext cx="4978053" cy="4978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39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8DC77F06-5296-41EE-89A2-ECCB834B57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987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40868D-EEC5-4C4E-98EF-B2111E726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689118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Look Professional…Best Practices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9AE0ECC0-4A9D-4E18-9786-982B56A61E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826039"/>
              </p:ext>
            </p:extLst>
          </p:nvPr>
        </p:nvGraphicFramePr>
        <p:xfrm>
          <a:off x="643467" y="1782981"/>
          <a:ext cx="6891187" cy="4393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66288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8FC092-540B-4485-94E1-53104B9E5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321734"/>
            <a:ext cx="6891187" cy="1135737"/>
          </a:xfrm>
        </p:spPr>
        <p:txBody>
          <a:bodyPr>
            <a:normAutofit/>
          </a:bodyPr>
          <a:lstStyle/>
          <a:p>
            <a:r>
              <a:rPr lang="en-US" sz="3600" dirty="0"/>
              <a:t>Smile…positive attitude…be approachable</a:t>
            </a:r>
          </a:p>
        </p:txBody>
      </p:sp>
      <p:sp>
        <p:nvSpPr>
          <p:cNvPr id="31" name="Isosceles Triangle 11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13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B096F4E-0F4F-4512-93B2-827D32784F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811" r="20651" b="-1"/>
          <a:stretch/>
        </p:blipFill>
        <p:spPr>
          <a:xfrm>
            <a:off x="8129873" y="10"/>
            <a:ext cx="4062128" cy="6857990"/>
          </a:xfrm>
          <a:prstGeom prst="rect">
            <a:avLst/>
          </a:prstGeom>
        </p:spPr>
      </p:pic>
      <p:grpSp>
        <p:nvGrpSpPr>
          <p:cNvPr id="33" name="Group 15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34" name="Rectangle 16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17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5A74C80-618A-43F5-8106-7DD6DE3F7C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86946"/>
              </p:ext>
            </p:extLst>
          </p:nvPr>
        </p:nvGraphicFramePr>
        <p:xfrm>
          <a:off x="643467" y="1782981"/>
          <a:ext cx="6891187" cy="4393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50656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CCD809-5C27-4943-A698-5FAE0E910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Be present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679B9-7ACC-4D27-92E7-B4BF25520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4000" dirty="0"/>
              <a:t>Talk to residents you are assessing.  Interview staff who work with them</a:t>
            </a:r>
          </a:p>
          <a:p>
            <a:r>
              <a:rPr lang="en-US" sz="4000" dirty="0"/>
              <a:t>Engage staff in audits</a:t>
            </a:r>
          </a:p>
          <a:p>
            <a:r>
              <a:rPr lang="en-US" sz="4000" dirty="0"/>
              <a:t>Limit remote work to consults on your off days and/or emergency situations, or per facility request</a:t>
            </a:r>
          </a:p>
        </p:txBody>
      </p:sp>
    </p:spTree>
    <p:extLst>
      <p:ext uri="{BB962C8B-B14F-4D97-AF65-F5344CB8AC3E}">
        <p14:creationId xmlns:p14="http://schemas.microsoft.com/office/powerpoint/2010/main" val="1260651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3297C6-6673-4A82-BAB4-46567FCED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US" dirty="0"/>
              <a:t>Keep a consistent schedule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D7D54-D61A-4714-AC33-B35F6BBB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en-US" sz="2400"/>
              <a:t>Inform facility of which days you will be in the facility from month to month</a:t>
            </a:r>
          </a:p>
          <a:p>
            <a:r>
              <a:rPr lang="en-US" sz="2400"/>
              <a:t>Stick to the schedule</a:t>
            </a:r>
          </a:p>
          <a:p>
            <a:r>
              <a:rPr lang="en-US" sz="2400"/>
              <a:t>Arrive to the facility within a 30 minute time frame each visit</a:t>
            </a:r>
          </a:p>
          <a:p>
            <a:r>
              <a:rPr lang="en-US" sz="2400"/>
              <a:t>If working outside of standard business hours…for example to observe a dinner meal, or observe HS snack pass, communicate that with CDM, and/or administrator/director of nursing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Schedule Event Action">
            <a:extLst>
              <a:ext uri="{FF2B5EF4-FFF2-40B4-BE49-F238E27FC236}">
                <a16:creationId xmlns:a16="http://schemas.microsoft.com/office/drawing/2014/main" id="{C7238767-09AE-4C8D-87C3-045FD2AC67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37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201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BBB095-73AF-4653-A4E7-7242DBC06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599"/>
            <a:ext cx="9906000" cy="685800"/>
          </a:xfrm>
        </p:spPr>
        <p:txBody>
          <a:bodyPr anchor="t">
            <a:normAutofit/>
          </a:bodyPr>
          <a:lstStyle/>
          <a:p>
            <a:r>
              <a:rPr lang="en-US" sz="4000"/>
              <a:t>Communication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1D7F2D7-4DEC-4961-8927-DDDA737EDD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617461"/>
              </p:ext>
            </p:extLst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4027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364580B-B24D-4448-B898-C13F15482B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Suit">
            <a:extLst>
              <a:ext uri="{FF2B5EF4-FFF2-40B4-BE49-F238E27FC236}">
                <a16:creationId xmlns:a16="http://schemas.microsoft.com/office/drawing/2014/main" id="{B22A49DB-D982-4E66-8055-D04E73E2B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23988" y="2537389"/>
            <a:ext cx="1775572" cy="177557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CEBB63E-FF19-493F-9618-BFFB451D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-2"/>
            <a:ext cx="7537704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8DB6C1-EFEB-4FAF-906C-2DC680274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9619" y="365125"/>
            <a:ext cx="6284626" cy="1984785"/>
          </a:xfrm>
        </p:spPr>
        <p:txBody>
          <a:bodyPr anchor="b">
            <a:normAutofit/>
          </a:bodyPr>
          <a:lstStyle/>
          <a:p>
            <a:r>
              <a:rPr lang="en-US" sz="2500" b="1">
                <a:solidFill>
                  <a:srgbClr val="FFFFFF"/>
                </a:solidFill>
              </a:rPr>
              <a:t>Professionalism</a:t>
            </a:r>
            <a:br>
              <a:rPr lang="en-US" sz="2500">
                <a:solidFill>
                  <a:srgbClr val="FFFFFF"/>
                </a:solidFill>
              </a:rPr>
            </a:br>
            <a:r>
              <a:rPr lang="en-US" sz="2500">
                <a:solidFill>
                  <a:srgbClr val="FFFFFF"/>
                </a:solidFill>
              </a:rPr>
              <a:t>“</a:t>
            </a:r>
            <a:r>
              <a:rPr lang="en-US" sz="2500" b="0">
                <a:solidFill>
                  <a:srgbClr val="FFFFFF"/>
                </a:solidFill>
                <a:effectLst/>
              </a:rPr>
              <a:t>Workers who dress well, have integrity, and are calm, cool, and collected are generally considered professional, and display professionalism.”</a:t>
            </a:r>
            <a:endParaRPr lang="en-US" sz="25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9A31E-BDC6-4A3A-99D7-2100F0822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9619" y="2561303"/>
            <a:ext cx="6284626" cy="3210232"/>
          </a:xfrm>
        </p:spPr>
        <p:txBody>
          <a:bodyPr anchor="t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Look and act the part</a:t>
            </a:r>
          </a:p>
          <a:p>
            <a:r>
              <a:rPr lang="en-US" sz="3200" dirty="0">
                <a:solidFill>
                  <a:srgbClr val="FFFFFF"/>
                </a:solidFill>
              </a:rPr>
              <a:t>Be on time</a:t>
            </a:r>
          </a:p>
          <a:p>
            <a:r>
              <a:rPr lang="en-US" sz="3200" dirty="0">
                <a:solidFill>
                  <a:srgbClr val="FFFFFF"/>
                </a:solidFill>
              </a:rPr>
              <a:t>Wear a nametag</a:t>
            </a:r>
          </a:p>
          <a:p>
            <a:r>
              <a:rPr lang="en-US" sz="3200" dirty="0">
                <a:solidFill>
                  <a:srgbClr val="FFFFFF"/>
                </a:solidFill>
              </a:rPr>
              <a:t>Respectful</a:t>
            </a:r>
          </a:p>
          <a:p>
            <a:r>
              <a:rPr lang="en-US" sz="3200" dirty="0">
                <a:solidFill>
                  <a:srgbClr val="FFFFFF"/>
                </a:solidFill>
              </a:rPr>
              <a:t>Courteous</a:t>
            </a:r>
          </a:p>
        </p:txBody>
      </p:sp>
    </p:spTree>
    <p:extLst>
      <p:ext uri="{BB962C8B-B14F-4D97-AF65-F5344CB8AC3E}">
        <p14:creationId xmlns:p14="http://schemas.microsoft.com/office/powerpoint/2010/main" val="17542857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1932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B3A2D1A-45FC-4F95-B150-1C13EF2F6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9C3C864-C625-4883-B868-9A4C470F4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291" y="3296652"/>
            <a:ext cx="12202113" cy="3561346"/>
          </a:xfrm>
          <a:custGeom>
            <a:avLst/>
            <a:gdLst>
              <a:gd name="connsiteX0" fmla="*/ 0 w 12202113"/>
              <a:gd name="connsiteY0" fmla="*/ 3188466 h 3188466"/>
              <a:gd name="connsiteX1" fmla="*/ 10116 w 12202113"/>
              <a:gd name="connsiteY1" fmla="*/ 2657641 h 3188466"/>
              <a:gd name="connsiteX2" fmla="*/ 10116 w 12202113"/>
              <a:gd name="connsiteY2" fmla="*/ 0 h 3188466"/>
              <a:gd name="connsiteX3" fmla="*/ 12202113 w 12202113"/>
              <a:gd name="connsiteY3" fmla="*/ 0 h 3188466"/>
              <a:gd name="connsiteX4" fmla="*/ 12202113 w 12202113"/>
              <a:gd name="connsiteY4" fmla="*/ 2879832 h 3188466"/>
              <a:gd name="connsiteX5" fmla="*/ 12198167 w 12202113"/>
              <a:gd name="connsiteY5" fmla="*/ 2880360 h 3188466"/>
              <a:gd name="connsiteX6" fmla="*/ 12122128 w 12202113"/>
              <a:gd name="connsiteY6" fmla="*/ 2887194 h 3188466"/>
              <a:gd name="connsiteX7" fmla="*/ 12028868 w 12202113"/>
              <a:gd name="connsiteY7" fmla="*/ 2911786 h 3188466"/>
              <a:gd name="connsiteX8" fmla="*/ 11995238 w 12202113"/>
              <a:gd name="connsiteY8" fmla="*/ 2914090 h 3188466"/>
              <a:gd name="connsiteX9" fmla="*/ 11996460 w 12202113"/>
              <a:gd name="connsiteY9" fmla="*/ 2918442 h 3188466"/>
              <a:gd name="connsiteX10" fmla="*/ 11983968 w 12202113"/>
              <a:gd name="connsiteY10" fmla="*/ 2918762 h 3188466"/>
              <a:gd name="connsiteX11" fmla="*/ 11956084 w 12202113"/>
              <a:gd name="connsiteY11" fmla="*/ 2918868 h 3188466"/>
              <a:gd name="connsiteX12" fmla="*/ 11872586 w 12202113"/>
              <a:gd name="connsiteY12" fmla="*/ 2920076 h 3188466"/>
              <a:gd name="connsiteX13" fmla="*/ 11849804 w 12202113"/>
              <a:gd name="connsiteY13" fmla="*/ 2928420 h 3188466"/>
              <a:gd name="connsiteX14" fmla="*/ 11828254 w 12202113"/>
              <a:gd name="connsiteY14" fmla="*/ 2928551 h 3188466"/>
              <a:gd name="connsiteX15" fmla="*/ 11703277 w 12202113"/>
              <a:gd name="connsiteY15" fmla="*/ 2939735 h 3188466"/>
              <a:gd name="connsiteX16" fmla="*/ 11686094 w 12202113"/>
              <a:gd name="connsiteY16" fmla="*/ 2940570 h 3188466"/>
              <a:gd name="connsiteX17" fmla="*/ 11676788 w 12202113"/>
              <a:gd name="connsiteY17" fmla="*/ 2944321 h 3188466"/>
              <a:gd name="connsiteX18" fmla="*/ 11643464 w 12202113"/>
              <a:gd name="connsiteY18" fmla="*/ 2945066 h 3188466"/>
              <a:gd name="connsiteX19" fmla="*/ 11641922 w 12202113"/>
              <a:gd name="connsiteY19" fmla="*/ 2947200 h 3188466"/>
              <a:gd name="connsiteX20" fmla="*/ 11532386 w 12202113"/>
              <a:gd name="connsiteY20" fmla="*/ 2965529 h 3188466"/>
              <a:gd name="connsiteX21" fmla="*/ 11513619 w 12202113"/>
              <a:gd name="connsiteY21" fmla="*/ 2968556 h 3188466"/>
              <a:gd name="connsiteX22" fmla="*/ 11497404 w 12202113"/>
              <a:gd name="connsiteY22" fmla="*/ 2967639 h 3188466"/>
              <a:gd name="connsiteX23" fmla="*/ 11407630 w 12202113"/>
              <a:gd name="connsiteY23" fmla="*/ 2970255 h 3188466"/>
              <a:gd name="connsiteX24" fmla="*/ 11386276 w 12202113"/>
              <a:gd name="connsiteY24" fmla="*/ 2968648 h 3188466"/>
              <a:gd name="connsiteX25" fmla="*/ 11377296 w 12202113"/>
              <a:gd name="connsiteY25" fmla="*/ 2965257 h 3188466"/>
              <a:gd name="connsiteX26" fmla="*/ 11342536 w 12202113"/>
              <a:gd name="connsiteY26" fmla="*/ 2971666 h 3188466"/>
              <a:gd name="connsiteX27" fmla="*/ 11288902 w 12202113"/>
              <a:gd name="connsiteY27" fmla="*/ 2976058 h 3188466"/>
              <a:gd name="connsiteX28" fmla="*/ 11263411 w 12202113"/>
              <a:gd name="connsiteY28" fmla="*/ 2979228 h 3188466"/>
              <a:gd name="connsiteX29" fmla="*/ 11242843 w 12202113"/>
              <a:gd name="connsiteY29" fmla="*/ 2977303 h 3188466"/>
              <a:gd name="connsiteX30" fmla="*/ 11125798 w 12202113"/>
              <a:gd name="connsiteY30" fmla="*/ 2976816 h 3188466"/>
              <a:gd name="connsiteX31" fmla="*/ 11098884 w 12202113"/>
              <a:gd name="connsiteY31" fmla="*/ 2973758 h 3188466"/>
              <a:gd name="connsiteX32" fmla="*/ 11086128 w 12202113"/>
              <a:gd name="connsiteY32" fmla="*/ 2967663 h 3188466"/>
              <a:gd name="connsiteX33" fmla="*/ 11076132 w 12202113"/>
              <a:gd name="connsiteY33" fmla="*/ 2969836 h 3188466"/>
              <a:gd name="connsiteX34" fmla="*/ 11005337 w 12202113"/>
              <a:gd name="connsiteY34" fmla="*/ 2970053 h 3188466"/>
              <a:gd name="connsiteX35" fmla="*/ 10959154 w 12202113"/>
              <a:gd name="connsiteY35" fmla="*/ 2970750 h 3188466"/>
              <a:gd name="connsiteX36" fmla="*/ 10956347 w 12202113"/>
              <a:gd name="connsiteY36" fmla="*/ 2979118 h 3188466"/>
              <a:gd name="connsiteX37" fmla="*/ 10915223 w 12202113"/>
              <a:gd name="connsiteY37" fmla="*/ 2982099 h 3188466"/>
              <a:gd name="connsiteX38" fmla="*/ 10871398 w 12202113"/>
              <a:gd name="connsiteY38" fmla="*/ 2976728 h 3188466"/>
              <a:gd name="connsiteX39" fmla="*/ 10819743 w 12202113"/>
              <a:gd name="connsiteY39" fmla="*/ 2977481 h 3188466"/>
              <a:gd name="connsiteX40" fmla="*/ 10788834 w 12202113"/>
              <a:gd name="connsiteY40" fmla="*/ 2977840 h 3188466"/>
              <a:gd name="connsiteX41" fmla="*/ 10707711 w 12202113"/>
              <a:gd name="connsiteY41" fmla="*/ 2985644 h 3188466"/>
              <a:gd name="connsiteX42" fmla="*/ 10576086 w 12202113"/>
              <a:gd name="connsiteY42" fmla="*/ 3015319 h 3188466"/>
              <a:gd name="connsiteX43" fmla="*/ 10534761 w 12202113"/>
              <a:gd name="connsiteY43" fmla="*/ 3019524 h 3188466"/>
              <a:gd name="connsiteX44" fmla="*/ 10527537 w 12202113"/>
              <a:gd name="connsiteY44" fmla="*/ 3017814 h 3188466"/>
              <a:gd name="connsiteX45" fmla="*/ 10321799 w 12202113"/>
              <a:gd name="connsiteY45" fmla="*/ 3035635 h 3188466"/>
              <a:gd name="connsiteX46" fmla="*/ 10284989 w 12202113"/>
              <a:gd name="connsiteY46" fmla="*/ 3036679 h 3188466"/>
              <a:gd name="connsiteX47" fmla="*/ 10257423 w 12202113"/>
              <a:gd name="connsiteY47" fmla="*/ 3036027 h 3188466"/>
              <a:gd name="connsiteX48" fmla="*/ 10191450 w 12202113"/>
              <a:gd name="connsiteY48" fmla="*/ 3041963 h 3188466"/>
              <a:gd name="connsiteX49" fmla="*/ 10083845 w 12202113"/>
              <a:gd name="connsiteY49" fmla="*/ 3054978 h 3188466"/>
              <a:gd name="connsiteX50" fmla="*/ 10060611 w 12202113"/>
              <a:gd name="connsiteY50" fmla="*/ 3057035 h 3188466"/>
              <a:gd name="connsiteX51" fmla="*/ 10039363 w 12202113"/>
              <a:gd name="connsiteY51" fmla="*/ 3055961 h 3188466"/>
              <a:gd name="connsiteX52" fmla="*/ 10033322 w 12202113"/>
              <a:gd name="connsiteY52" fmla="*/ 3053238 h 3188466"/>
              <a:gd name="connsiteX53" fmla="*/ 10020337 w 12202113"/>
              <a:gd name="connsiteY53" fmla="*/ 3053912 h 3188466"/>
              <a:gd name="connsiteX54" fmla="*/ 10016616 w 12202113"/>
              <a:gd name="connsiteY54" fmla="*/ 3053498 h 3188466"/>
              <a:gd name="connsiteX55" fmla="*/ 9995549 w 12202113"/>
              <a:gd name="connsiteY55" fmla="*/ 3051719 h 3188466"/>
              <a:gd name="connsiteX56" fmla="*/ 9957212 w 12202113"/>
              <a:gd name="connsiteY56" fmla="*/ 3062663 h 3188466"/>
              <a:gd name="connsiteX57" fmla="*/ 9904584 w 12202113"/>
              <a:gd name="connsiteY57" fmla="*/ 3063999 h 3188466"/>
              <a:gd name="connsiteX58" fmla="*/ 9713857 w 12202113"/>
              <a:gd name="connsiteY58" fmla="*/ 3087955 h 3188466"/>
              <a:gd name="connsiteX59" fmla="*/ 9678879 w 12202113"/>
              <a:gd name="connsiteY59" fmla="*/ 3079676 h 3188466"/>
              <a:gd name="connsiteX60" fmla="*/ 9598760 w 12202113"/>
              <a:gd name="connsiteY60" fmla="*/ 3085228 h 3188466"/>
              <a:gd name="connsiteX61" fmla="*/ 9488796 w 12202113"/>
              <a:gd name="connsiteY61" fmla="*/ 3115384 h 3188466"/>
              <a:gd name="connsiteX62" fmla="*/ 9341972 w 12202113"/>
              <a:gd name="connsiteY62" fmla="*/ 3126583 h 3188466"/>
              <a:gd name="connsiteX63" fmla="*/ 9333795 w 12202113"/>
              <a:gd name="connsiteY63" fmla="*/ 3132083 h 3188466"/>
              <a:gd name="connsiteX64" fmla="*/ 9321736 w 12202113"/>
              <a:gd name="connsiteY64" fmla="*/ 3135834 h 3188466"/>
              <a:gd name="connsiteX65" fmla="*/ 9319405 w 12202113"/>
              <a:gd name="connsiteY65" fmla="*/ 3135561 h 3188466"/>
              <a:gd name="connsiteX66" fmla="*/ 9302847 w 12202113"/>
              <a:gd name="connsiteY66" fmla="*/ 3137746 h 3188466"/>
              <a:gd name="connsiteX67" fmla="*/ 9300930 w 12202113"/>
              <a:gd name="connsiteY67" fmla="*/ 3139687 h 3188466"/>
              <a:gd name="connsiteX68" fmla="*/ 9290106 w 12202113"/>
              <a:gd name="connsiteY68" fmla="*/ 3141645 h 3188466"/>
              <a:gd name="connsiteX69" fmla="*/ 9270220 w 12202113"/>
              <a:gd name="connsiteY69" fmla="*/ 3146737 h 3188466"/>
              <a:gd name="connsiteX70" fmla="*/ 9265150 w 12202113"/>
              <a:gd name="connsiteY70" fmla="*/ 3146531 h 3188466"/>
              <a:gd name="connsiteX71" fmla="*/ 9233057 w 12202113"/>
              <a:gd name="connsiteY71" fmla="*/ 3152408 h 3188466"/>
              <a:gd name="connsiteX72" fmla="*/ 9231974 w 12202113"/>
              <a:gd name="connsiteY72" fmla="*/ 3151938 h 3188466"/>
              <a:gd name="connsiteX73" fmla="*/ 9220130 w 12202113"/>
              <a:gd name="connsiteY73" fmla="*/ 3151189 h 3188466"/>
              <a:gd name="connsiteX74" fmla="*/ 9198955 w 12202113"/>
              <a:gd name="connsiteY74" fmla="*/ 3151015 h 3188466"/>
              <a:gd name="connsiteX75" fmla="*/ 9142196 w 12202113"/>
              <a:gd name="connsiteY75" fmla="*/ 3143802 h 3188466"/>
              <a:gd name="connsiteX76" fmla="*/ 9108665 w 12202113"/>
              <a:gd name="connsiteY76" fmla="*/ 3149868 h 3188466"/>
              <a:gd name="connsiteX77" fmla="*/ 9014086 w 12202113"/>
              <a:gd name="connsiteY77" fmla="*/ 3150791 h 3188466"/>
              <a:gd name="connsiteX78" fmla="*/ 8915037 w 12202113"/>
              <a:gd name="connsiteY78" fmla="*/ 3140020 h 3188466"/>
              <a:gd name="connsiteX79" fmla="*/ 8815667 w 12202113"/>
              <a:gd name="connsiteY79" fmla="*/ 3138606 h 3188466"/>
              <a:gd name="connsiteX80" fmla="*/ 8779688 w 12202113"/>
              <a:gd name="connsiteY80" fmla="*/ 3138895 h 3188466"/>
              <a:gd name="connsiteX81" fmla="*/ 8715556 w 12202113"/>
              <a:gd name="connsiteY81" fmla="*/ 3135878 h 3188466"/>
              <a:gd name="connsiteX82" fmla="*/ 8686183 w 12202113"/>
              <a:gd name="connsiteY82" fmla="*/ 3132307 h 3188466"/>
              <a:gd name="connsiteX83" fmla="*/ 8684895 w 12202113"/>
              <a:gd name="connsiteY83" fmla="*/ 3132527 h 3188466"/>
              <a:gd name="connsiteX84" fmla="*/ 8682270 w 12202113"/>
              <a:gd name="connsiteY84" fmla="*/ 3130989 h 3188466"/>
              <a:gd name="connsiteX85" fmla="*/ 8676836 w 12202113"/>
              <a:gd name="connsiteY85" fmla="*/ 3130278 h 3188466"/>
              <a:gd name="connsiteX86" fmla="*/ 8662002 w 12202113"/>
              <a:gd name="connsiteY86" fmla="*/ 3130735 h 3188466"/>
              <a:gd name="connsiteX87" fmla="*/ 8656423 w 12202113"/>
              <a:gd name="connsiteY87" fmla="*/ 3131304 h 3188466"/>
              <a:gd name="connsiteX88" fmla="*/ 8648261 w 12202113"/>
              <a:gd name="connsiteY88" fmla="*/ 3131294 h 3188466"/>
              <a:gd name="connsiteX89" fmla="*/ 8648057 w 12202113"/>
              <a:gd name="connsiteY89" fmla="*/ 3131167 h 3188466"/>
              <a:gd name="connsiteX90" fmla="*/ 8640412 w 12202113"/>
              <a:gd name="connsiteY90" fmla="*/ 3131403 h 3188466"/>
              <a:gd name="connsiteX91" fmla="*/ 8603003 w 12202113"/>
              <a:gd name="connsiteY91" fmla="*/ 3134155 h 3188466"/>
              <a:gd name="connsiteX92" fmla="*/ 8553571 w 12202113"/>
              <a:gd name="connsiteY92" fmla="*/ 3122125 h 3188466"/>
              <a:gd name="connsiteX93" fmla="*/ 8533128 w 12202113"/>
              <a:gd name="connsiteY93" fmla="*/ 3120039 h 3188466"/>
              <a:gd name="connsiteX94" fmla="*/ 8522209 w 12202113"/>
              <a:gd name="connsiteY94" fmla="*/ 3118252 h 3188466"/>
              <a:gd name="connsiteX95" fmla="*/ 8521532 w 12202113"/>
              <a:gd name="connsiteY95" fmla="*/ 3117705 h 3188466"/>
              <a:gd name="connsiteX96" fmla="*/ 8485667 w 12202113"/>
              <a:gd name="connsiteY96" fmla="*/ 3120406 h 3188466"/>
              <a:gd name="connsiteX97" fmla="*/ 8480905 w 12202113"/>
              <a:gd name="connsiteY97" fmla="*/ 3119749 h 3188466"/>
              <a:gd name="connsiteX98" fmla="*/ 8457530 w 12202113"/>
              <a:gd name="connsiteY98" fmla="*/ 3122810 h 3188466"/>
              <a:gd name="connsiteX99" fmla="*/ 8445451 w 12202113"/>
              <a:gd name="connsiteY99" fmla="*/ 3123697 h 3188466"/>
              <a:gd name="connsiteX100" fmla="*/ 8442039 w 12202113"/>
              <a:gd name="connsiteY100" fmla="*/ 3125378 h 3188466"/>
              <a:gd name="connsiteX101" fmla="*/ 8424215 w 12202113"/>
              <a:gd name="connsiteY101" fmla="*/ 3125963 h 3188466"/>
              <a:gd name="connsiteX102" fmla="*/ 8422165 w 12202113"/>
              <a:gd name="connsiteY102" fmla="*/ 3125491 h 3188466"/>
              <a:gd name="connsiteX103" fmla="*/ 8407465 w 12202113"/>
              <a:gd name="connsiteY103" fmla="*/ 3127979 h 3188466"/>
              <a:gd name="connsiteX104" fmla="*/ 8395146 w 12202113"/>
              <a:gd name="connsiteY104" fmla="*/ 3132488 h 3188466"/>
              <a:gd name="connsiteX105" fmla="*/ 8243538 w 12202113"/>
              <a:gd name="connsiteY105" fmla="*/ 3129873 h 3188466"/>
              <a:gd name="connsiteX106" fmla="*/ 8112685 w 12202113"/>
              <a:gd name="connsiteY106" fmla="*/ 3148698 h 3188466"/>
              <a:gd name="connsiteX107" fmla="*/ 8026741 w 12202113"/>
              <a:gd name="connsiteY107" fmla="*/ 3154015 h 3188466"/>
              <a:gd name="connsiteX108" fmla="*/ 8030400 w 12202113"/>
              <a:gd name="connsiteY108" fmla="*/ 3146736 h 3188466"/>
              <a:gd name="connsiteX109" fmla="*/ 8002987 w 12202113"/>
              <a:gd name="connsiteY109" fmla="*/ 3135663 h 3188466"/>
              <a:gd name="connsiteX110" fmla="*/ 7798568 w 12202113"/>
              <a:gd name="connsiteY110" fmla="*/ 3141249 h 3188466"/>
              <a:gd name="connsiteX111" fmla="*/ 7746353 w 12202113"/>
              <a:gd name="connsiteY111" fmla="*/ 3137755 h 3188466"/>
              <a:gd name="connsiteX112" fmla="*/ 7700395 w 12202113"/>
              <a:gd name="connsiteY112" fmla="*/ 3144729 h 3188466"/>
              <a:gd name="connsiteX113" fmla="*/ 7681335 w 12202113"/>
              <a:gd name="connsiteY113" fmla="*/ 3141120 h 3188466"/>
              <a:gd name="connsiteX114" fmla="*/ 7678044 w 12202113"/>
              <a:gd name="connsiteY114" fmla="*/ 3140387 h 3188466"/>
              <a:gd name="connsiteX115" fmla="*/ 7664890 w 12202113"/>
              <a:gd name="connsiteY115" fmla="*/ 3139855 h 3188466"/>
              <a:gd name="connsiteX116" fmla="*/ 7661183 w 12202113"/>
              <a:gd name="connsiteY116" fmla="*/ 3136706 h 3188466"/>
              <a:gd name="connsiteX117" fmla="*/ 7641383 w 12202113"/>
              <a:gd name="connsiteY117" fmla="*/ 3133755 h 3188466"/>
              <a:gd name="connsiteX118" fmla="*/ 7617169 w 12202113"/>
              <a:gd name="connsiteY118" fmla="*/ 3133614 h 3188466"/>
              <a:gd name="connsiteX119" fmla="*/ 7531143 w 12202113"/>
              <a:gd name="connsiteY119" fmla="*/ 3132781 h 3188466"/>
              <a:gd name="connsiteX120" fmla="*/ 7517113 w 12202113"/>
              <a:gd name="connsiteY120" fmla="*/ 3134483 h 3188466"/>
              <a:gd name="connsiteX121" fmla="*/ 7471320 w 12202113"/>
              <a:gd name="connsiteY121" fmla="*/ 3131645 h 3188466"/>
              <a:gd name="connsiteX122" fmla="*/ 7430512 w 12202113"/>
              <a:gd name="connsiteY122" fmla="*/ 3131007 h 3188466"/>
              <a:gd name="connsiteX123" fmla="*/ 7404071 w 12202113"/>
              <a:gd name="connsiteY123" fmla="*/ 3132361 h 3188466"/>
              <a:gd name="connsiteX124" fmla="*/ 7397140 w 12202113"/>
              <a:gd name="connsiteY124" fmla="*/ 3131239 h 3188466"/>
              <a:gd name="connsiteX125" fmla="*/ 7370514 w 12202113"/>
              <a:gd name="connsiteY125" fmla="*/ 3130516 h 3188466"/>
              <a:gd name="connsiteX126" fmla="*/ 7356953 w 12202113"/>
              <a:gd name="connsiteY126" fmla="*/ 3132179 h 3188466"/>
              <a:gd name="connsiteX127" fmla="*/ 7343567 w 12202113"/>
              <a:gd name="connsiteY127" fmla="*/ 3128350 h 3188466"/>
              <a:gd name="connsiteX128" fmla="*/ 7340295 w 12202113"/>
              <a:gd name="connsiteY128" fmla="*/ 3125545 h 3188466"/>
              <a:gd name="connsiteX129" fmla="*/ 7321348 w 12202113"/>
              <a:gd name="connsiteY129" fmla="*/ 3126804 h 3188466"/>
              <a:gd name="connsiteX130" fmla="*/ 7305815 w 12202113"/>
              <a:gd name="connsiteY130" fmla="*/ 3124063 h 3188466"/>
              <a:gd name="connsiteX131" fmla="*/ 7292274 w 12202113"/>
              <a:gd name="connsiteY131" fmla="*/ 3125855 h 3188466"/>
              <a:gd name="connsiteX132" fmla="*/ 7286654 w 12202113"/>
              <a:gd name="connsiteY132" fmla="*/ 3125451 h 3188466"/>
              <a:gd name="connsiteX133" fmla="*/ 7272685 w 12202113"/>
              <a:gd name="connsiteY133" fmla="*/ 3124094 h 3188466"/>
              <a:gd name="connsiteX134" fmla="*/ 7248584 w 12202113"/>
              <a:gd name="connsiteY134" fmla="*/ 3121080 h 3188466"/>
              <a:gd name="connsiteX135" fmla="*/ 7241065 w 12202113"/>
              <a:gd name="connsiteY135" fmla="*/ 3120661 h 3188466"/>
              <a:gd name="connsiteX136" fmla="*/ 7224696 w 12202113"/>
              <a:gd name="connsiteY136" fmla="*/ 3116051 h 3188466"/>
              <a:gd name="connsiteX137" fmla="*/ 7193009 w 12202113"/>
              <a:gd name="connsiteY137" fmla="*/ 3112108 h 3188466"/>
              <a:gd name="connsiteX138" fmla="*/ 7137220 w 12202113"/>
              <a:gd name="connsiteY138" fmla="*/ 3098354 h 3188466"/>
              <a:gd name="connsiteX139" fmla="*/ 7104427 w 12202113"/>
              <a:gd name="connsiteY139" fmla="*/ 3091790 h 3188466"/>
              <a:gd name="connsiteX140" fmla="*/ 7082240 w 12202113"/>
              <a:gd name="connsiteY140" fmla="*/ 3085740 h 3188466"/>
              <a:gd name="connsiteX141" fmla="*/ 7016754 w 12202113"/>
              <a:gd name="connsiteY141" fmla="*/ 3077196 h 3188466"/>
              <a:gd name="connsiteX142" fmla="*/ 6904436 w 12202113"/>
              <a:gd name="connsiteY142" fmla="*/ 3065900 h 3188466"/>
              <a:gd name="connsiteX143" fmla="*/ 6881434 w 12202113"/>
              <a:gd name="connsiteY143" fmla="*/ 3062865 h 3188466"/>
              <a:gd name="connsiteX144" fmla="*/ 6865273 w 12202113"/>
              <a:gd name="connsiteY144" fmla="*/ 3057749 h 3188466"/>
              <a:gd name="connsiteX145" fmla="*/ 6864671 w 12202113"/>
              <a:gd name="connsiteY145" fmla="*/ 3054378 h 3188466"/>
              <a:gd name="connsiteX146" fmla="*/ 6852599 w 12202113"/>
              <a:gd name="connsiteY146" fmla="*/ 3052306 h 3188466"/>
              <a:gd name="connsiteX147" fmla="*/ 6850143 w 12202113"/>
              <a:gd name="connsiteY147" fmla="*/ 3051232 h 3188466"/>
              <a:gd name="connsiteX148" fmla="*/ 6835301 w 12202113"/>
              <a:gd name="connsiteY148" fmla="*/ 3045593 h 3188466"/>
              <a:gd name="connsiteX149" fmla="*/ 6784871 w 12202113"/>
              <a:gd name="connsiteY149" fmla="*/ 3046562 h 3188466"/>
              <a:gd name="connsiteX150" fmla="*/ 6738245 w 12202113"/>
              <a:gd name="connsiteY150" fmla="*/ 3037055 h 3188466"/>
              <a:gd name="connsiteX151" fmla="*/ 6537703 w 12202113"/>
              <a:gd name="connsiteY151" fmla="*/ 3017736 h 3188466"/>
              <a:gd name="connsiteX152" fmla="*/ 6521858 w 12202113"/>
              <a:gd name="connsiteY152" fmla="*/ 3004158 h 3188466"/>
              <a:gd name="connsiteX153" fmla="*/ 6445069 w 12202113"/>
              <a:gd name="connsiteY153" fmla="*/ 2992470 h 3188466"/>
              <a:gd name="connsiteX154" fmla="*/ 6302447 w 12202113"/>
              <a:gd name="connsiteY154" fmla="*/ 2994274 h 3188466"/>
              <a:gd name="connsiteX155" fmla="*/ 6160029 w 12202113"/>
              <a:gd name="connsiteY155" fmla="*/ 2973666 h 3188466"/>
              <a:gd name="connsiteX156" fmla="*/ 6144046 w 12202113"/>
              <a:gd name="connsiteY156" fmla="*/ 2976380 h 3188466"/>
              <a:gd name="connsiteX157" fmla="*/ 6127670 w 12202113"/>
              <a:gd name="connsiteY157" fmla="*/ 2976929 h 3188466"/>
              <a:gd name="connsiteX158" fmla="*/ 6126155 w 12202113"/>
              <a:gd name="connsiteY158" fmla="*/ 2976245 h 3188466"/>
              <a:gd name="connsiteX159" fmla="*/ 6108575 w 12202113"/>
              <a:gd name="connsiteY159" fmla="*/ 2974651 h 3188466"/>
              <a:gd name="connsiteX160" fmla="*/ 6103746 w 12202113"/>
              <a:gd name="connsiteY160" fmla="*/ 2975803 h 3188466"/>
              <a:gd name="connsiteX161" fmla="*/ 6091377 w 12202113"/>
              <a:gd name="connsiteY161" fmla="*/ 2975180 h 3188466"/>
              <a:gd name="connsiteX162" fmla="*/ 6066183 w 12202113"/>
              <a:gd name="connsiteY162" fmla="*/ 2975222 h 3188466"/>
              <a:gd name="connsiteX163" fmla="*/ 6063287 w 12202113"/>
              <a:gd name="connsiteY163" fmla="*/ 2974353 h 3188466"/>
              <a:gd name="connsiteX164" fmla="*/ 6054813 w 12202113"/>
              <a:gd name="connsiteY164" fmla="*/ 2974911 h 3188466"/>
              <a:gd name="connsiteX165" fmla="*/ 6050809 w 12202113"/>
              <a:gd name="connsiteY165" fmla="*/ 2973985 h 3188466"/>
              <a:gd name="connsiteX166" fmla="*/ 6013979 w 12202113"/>
              <a:gd name="connsiteY166" fmla="*/ 2974553 h 3188466"/>
              <a:gd name="connsiteX167" fmla="*/ 6013800 w 12202113"/>
              <a:gd name="connsiteY167" fmla="*/ 2973973 h 3188466"/>
              <a:gd name="connsiteX168" fmla="*/ 6004866 w 12202113"/>
              <a:gd name="connsiteY168" fmla="*/ 2971570 h 3188466"/>
              <a:gd name="connsiteX169" fmla="*/ 5987036 w 12202113"/>
              <a:gd name="connsiteY169" fmla="*/ 2968315 h 3188466"/>
              <a:gd name="connsiteX170" fmla="*/ 5950027 w 12202113"/>
              <a:gd name="connsiteY170" fmla="*/ 2953546 h 3188466"/>
              <a:gd name="connsiteX171" fmla="*/ 5911668 w 12202113"/>
              <a:gd name="connsiteY171" fmla="*/ 2954074 h 3188466"/>
              <a:gd name="connsiteX172" fmla="*/ 5904110 w 12202113"/>
              <a:gd name="connsiteY172" fmla="*/ 2953861 h 3188466"/>
              <a:gd name="connsiteX173" fmla="*/ 5904026 w 12202113"/>
              <a:gd name="connsiteY173" fmla="*/ 2953724 h 3188466"/>
              <a:gd name="connsiteX174" fmla="*/ 5896189 w 12202113"/>
              <a:gd name="connsiteY174" fmla="*/ 2953236 h 3188466"/>
              <a:gd name="connsiteX175" fmla="*/ 5890331 w 12202113"/>
              <a:gd name="connsiteY175" fmla="*/ 2953471 h 3188466"/>
              <a:gd name="connsiteX176" fmla="*/ 5875672 w 12202113"/>
              <a:gd name="connsiteY176" fmla="*/ 2953056 h 3188466"/>
              <a:gd name="connsiteX177" fmla="*/ 5871070 w 12202113"/>
              <a:gd name="connsiteY177" fmla="*/ 2952035 h 3188466"/>
              <a:gd name="connsiteX178" fmla="*/ 5869888 w 12202113"/>
              <a:gd name="connsiteY178" fmla="*/ 2950364 h 3188466"/>
              <a:gd name="connsiteX179" fmla="*/ 5868461 w 12202113"/>
              <a:gd name="connsiteY179" fmla="*/ 2950506 h 3188466"/>
              <a:gd name="connsiteX180" fmla="*/ 5843343 w 12202113"/>
              <a:gd name="connsiteY180" fmla="*/ 2945262 h 3188466"/>
              <a:gd name="connsiteX181" fmla="*/ 5784331 w 12202113"/>
              <a:gd name="connsiteY181" fmla="*/ 2938531 h 3188466"/>
              <a:gd name="connsiteX182" fmla="*/ 5749498 w 12202113"/>
              <a:gd name="connsiteY182" fmla="*/ 2936713 h 3188466"/>
              <a:gd name="connsiteX183" fmla="*/ 5655214 w 12202113"/>
              <a:gd name="connsiteY183" fmla="*/ 2929503 h 3188466"/>
              <a:gd name="connsiteX184" fmla="*/ 5561446 w 12202113"/>
              <a:gd name="connsiteY184" fmla="*/ 2920575 h 3188466"/>
              <a:gd name="connsiteX185" fmla="*/ 5519456 w 12202113"/>
              <a:gd name="connsiteY185" fmla="*/ 2906631 h 3188466"/>
              <a:gd name="connsiteX186" fmla="*/ 5514099 w 12202113"/>
              <a:gd name="connsiteY186" fmla="*/ 2906097 h 3188466"/>
              <a:gd name="connsiteX187" fmla="*/ 5499273 w 12202113"/>
              <a:gd name="connsiteY187" fmla="*/ 2907057 h 3188466"/>
              <a:gd name="connsiteX188" fmla="*/ 5493664 w 12202113"/>
              <a:gd name="connsiteY188" fmla="*/ 2907817 h 3188466"/>
              <a:gd name="connsiteX189" fmla="*/ 5485530 w 12202113"/>
              <a:gd name="connsiteY189" fmla="*/ 2908080 h 3188466"/>
              <a:gd name="connsiteX190" fmla="*/ 5485337 w 12202113"/>
              <a:gd name="connsiteY190" fmla="*/ 2907959 h 3188466"/>
              <a:gd name="connsiteX191" fmla="*/ 5477696 w 12202113"/>
              <a:gd name="connsiteY191" fmla="*/ 2908455 h 3188466"/>
              <a:gd name="connsiteX192" fmla="*/ 5440170 w 12202113"/>
              <a:gd name="connsiteY192" fmla="*/ 2912482 h 3188466"/>
              <a:gd name="connsiteX193" fmla="*/ 5391911 w 12202113"/>
              <a:gd name="connsiteY193" fmla="*/ 2902040 h 3188466"/>
              <a:gd name="connsiteX194" fmla="*/ 5371708 w 12202113"/>
              <a:gd name="connsiteY194" fmla="*/ 2900629 h 3188466"/>
              <a:gd name="connsiteX195" fmla="*/ 5360976 w 12202113"/>
              <a:gd name="connsiteY195" fmla="*/ 2899197 h 3188466"/>
              <a:gd name="connsiteX196" fmla="*/ 5360345 w 12202113"/>
              <a:gd name="connsiteY196" fmla="*/ 2898671 h 3188466"/>
              <a:gd name="connsiteX197" fmla="*/ 5324367 w 12202113"/>
              <a:gd name="connsiteY197" fmla="*/ 2902593 h 3188466"/>
              <a:gd name="connsiteX198" fmla="*/ 5319673 w 12202113"/>
              <a:gd name="connsiteY198" fmla="*/ 2902094 h 3188466"/>
              <a:gd name="connsiteX199" fmla="*/ 5296114 w 12202113"/>
              <a:gd name="connsiteY199" fmla="*/ 2905958 h 3188466"/>
              <a:gd name="connsiteX200" fmla="*/ 5283999 w 12202113"/>
              <a:gd name="connsiteY200" fmla="*/ 2907258 h 3188466"/>
              <a:gd name="connsiteX201" fmla="*/ 5280460 w 12202113"/>
              <a:gd name="connsiteY201" fmla="*/ 2909063 h 3188466"/>
              <a:gd name="connsiteX202" fmla="*/ 5262637 w 12202113"/>
              <a:gd name="connsiteY202" fmla="*/ 2910250 h 3188466"/>
              <a:gd name="connsiteX203" fmla="*/ 5260635 w 12202113"/>
              <a:gd name="connsiteY203" fmla="*/ 2909845 h 3188466"/>
              <a:gd name="connsiteX204" fmla="*/ 5245770 w 12202113"/>
              <a:gd name="connsiteY204" fmla="*/ 2912842 h 3188466"/>
              <a:gd name="connsiteX205" fmla="*/ 5233108 w 12202113"/>
              <a:gd name="connsiteY205" fmla="*/ 2917794 h 3188466"/>
              <a:gd name="connsiteX206" fmla="*/ 5082201 w 12202113"/>
              <a:gd name="connsiteY206" fmla="*/ 2920260 h 3188466"/>
              <a:gd name="connsiteX207" fmla="*/ 4939211 w 12202113"/>
              <a:gd name="connsiteY207" fmla="*/ 2931760 h 3188466"/>
              <a:gd name="connsiteX208" fmla="*/ 4794309 w 12202113"/>
              <a:gd name="connsiteY208" fmla="*/ 2937227 h 3188466"/>
              <a:gd name="connsiteX209" fmla="*/ 4637676 w 12202113"/>
              <a:gd name="connsiteY209" fmla="*/ 2946666 h 3188466"/>
              <a:gd name="connsiteX210" fmla="*/ 4585922 w 12202113"/>
              <a:gd name="connsiteY210" fmla="*/ 2944906 h 3188466"/>
              <a:gd name="connsiteX211" fmla="*/ 4539516 w 12202113"/>
              <a:gd name="connsiteY211" fmla="*/ 2953466 h 3188466"/>
              <a:gd name="connsiteX212" fmla="*/ 4520819 w 12202113"/>
              <a:gd name="connsiteY212" fmla="*/ 2950477 h 3188466"/>
              <a:gd name="connsiteX213" fmla="*/ 4517604 w 12202113"/>
              <a:gd name="connsiteY213" fmla="*/ 2949852 h 3188466"/>
              <a:gd name="connsiteX214" fmla="*/ 4504537 w 12202113"/>
              <a:gd name="connsiteY214" fmla="*/ 2949759 h 3188466"/>
              <a:gd name="connsiteX215" fmla="*/ 4501104 w 12202113"/>
              <a:gd name="connsiteY215" fmla="*/ 2946715 h 3188466"/>
              <a:gd name="connsiteX216" fmla="*/ 4342695 w 12202113"/>
              <a:gd name="connsiteY216" fmla="*/ 2951638 h 3188466"/>
              <a:gd name="connsiteX217" fmla="*/ 4274096 w 12202113"/>
              <a:gd name="connsiteY217" fmla="*/ 2953640 h 3188466"/>
              <a:gd name="connsiteX218" fmla="*/ 4248170 w 12202113"/>
              <a:gd name="connsiteY218" fmla="*/ 2951384 h 3188466"/>
              <a:gd name="connsiteX219" fmla="*/ 4147924 w 12202113"/>
              <a:gd name="connsiteY219" fmla="*/ 2945945 h 3188466"/>
              <a:gd name="connsiteX220" fmla="*/ 4061825 w 12202113"/>
              <a:gd name="connsiteY220" fmla="*/ 2944206 h 3188466"/>
              <a:gd name="connsiteX221" fmla="*/ 3998557 w 12202113"/>
              <a:gd name="connsiteY221" fmla="*/ 2955821 h 3188466"/>
              <a:gd name="connsiteX222" fmla="*/ 3993107 w 12202113"/>
              <a:gd name="connsiteY222" fmla="*/ 2953708 h 3188466"/>
              <a:gd name="connsiteX223" fmla="*/ 3949713 w 12202113"/>
              <a:gd name="connsiteY223" fmla="*/ 2955441 h 3188466"/>
              <a:gd name="connsiteX224" fmla="*/ 3797284 w 12202113"/>
              <a:gd name="connsiteY224" fmla="*/ 2977037 h 3188466"/>
              <a:gd name="connsiteX225" fmla="*/ 3712498 w 12202113"/>
              <a:gd name="connsiteY225" fmla="*/ 2979996 h 3188466"/>
              <a:gd name="connsiteX226" fmla="*/ 3682471 w 12202113"/>
              <a:gd name="connsiteY226" fmla="*/ 2978543 h 3188466"/>
              <a:gd name="connsiteX227" fmla="*/ 3632163 w 12202113"/>
              <a:gd name="connsiteY227" fmla="*/ 2976264 h 3188466"/>
              <a:gd name="connsiteX228" fmla="*/ 3594728 w 12202113"/>
              <a:gd name="connsiteY228" fmla="*/ 2968398 h 3188466"/>
              <a:gd name="connsiteX229" fmla="*/ 3552594 w 12202113"/>
              <a:gd name="connsiteY229" fmla="*/ 2968934 h 3188466"/>
              <a:gd name="connsiteX230" fmla="*/ 3542589 w 12202113"/>
              <a:gd name="connsiteY230" fmla="*/ 2977031 h 3188466"/>
              <a:gd name="connsiteX231" fmla="*/ 3497591 w 12202113"/>
              <a:gd name="connsiteY231" fmla="*/ 2975018 h 3188466"/>
              <a:gd name="connsiteX232" fmla="*/ 3429352 w 12202113"/>
              <a:gd name="connsiteY232" fmla="*/ 2971090 h 3188466"/>
              <a:gd name="connsiteX233" fmla="*/ 3389938 w 12202113"/>
              <a:gd name="connsiteY233" fmla="*/ 2970884 h 3188466"/>
              <a:gd name="connsiteX234" fmla="*/ 3282344 w 12202113"/>
              <a:gd name="connsiteY234" fmla="*/ 2968084 h 3188466"/>
              <a:gd name="connsiteX235" fmla="*/ 3174624 w 12202113"/>
              <a:gd name="connsiteY235" fmla="*/ 2963576 h 3188466"/>
              <a:gd name="connsiteX236" fmla="*/ 3111077 w 12202113"/>
              <a:gd name="connsiteY236" fmla="*/ 2951285 h 3188466"/>
              <a:gd name="connsiteX237" fmla="*/ 3022501 w 12202113"/>
              <a:gd name="connsiteY237" fmla="*/ 2948619 h 3188466"/>
              <a:gd name="connsiteX238" fmla="*/ 3007714 w 12202113"/>
              <a:gd name="connsiteY238" fmla="*/ 2946762 h 3188466"/>
              <a:gd name="connsiteX239" fmla="*/ 2903098 w 12202113"/>
              <a:gd name="connsiteY239" fmla="*/ 2940576 h 3188466"/>
              <a:gd name="connsiteX240" fmla="*/ 2781591 w 12202113"/>
              <a:gd name="connsiteY240" fmla="*/ 2946394 h 3188466"/>
              <a:gd name="connsiteX241" fmla="*/ 2627942 w 12202113"/>
              <a:gd name="connsiteY241" fmla="*/ 2919996 h 3188466"/>
              <a:gd name="connsiteX242" fmla="*/ 2354959 w 12202113"/>
              <a:gd name="connsiteY242" fmla="*/ 2882080 h 3188466"/>
              <a:gd name="connsiteX243" fmla="*/ 2063184 w 12202113"/>
              <a:gd name="connsiteY243" fmla="*/ 2879109 h 3188466"/>
              <a:gd name="connsiteX244" fmla="*/ 1986946 w 12202113"/>
              <a:gd name="connsiteY244" fmla="*/ 2887619 h 3188466"/>
              <a:gd name="connsiteX245" fmla="*/ 1763479 w 12202113"/>
              <a:gd name="connsiteY245" fmla="*/ 2909077 h 3188466"/>
              <a:gd name="connsiteX246" fmla="*/ 1537980 w 12202113"/>
              <a:gd name="connsiteY246" fmla="*/ 2960398 h 3188466"/>
              <a:gd name="connsiteX247" fmla="*/ 1395229 w 12202113"/>
              <a:gd name="connsiteY247" fmla="*/ 2975625 h 3188466"/>
              <a:gd name="connsiteX248" fmla="*/ 1327834 w 12202113"/>
              <a:gd name="connsiteY248" fmla="*/ 2989485 h 3188466"/>
              <a:gd name="connsiteX249" fmla="*/ 1280757 w 12202113"/>
              <a:gd name="connsiteY249" fmla="*/ 2992959 h 3188466"/>
              <a:gd name="connsiteX250" fmla="*/ 1252582 w 12202113"/>
              <a:gd name="connsiteY250" fmla="*/ 2995877 h 3188466"/>
              <a:gd name="connsiteX251" fmla="*/ 1204670 w 12202113"/>
              <a:gd name="connsiteY251" fmla="*/ 3014826 h 3188466"/>
              <a:gd name="connsiteX252" fmla="*/ 1020457 w 12202113"/>
              <a:gd name="connsiteY252" fmla="*/ 3031603 h 3188466"/>
              <a:gd name="connsiteX253" fmla="*/ 843248 w 12202113"/>
              <a:gd name="connsiteY253" fmla="*/ 3026954 h 3188466"/>
              <a:gd name="connsiteX254" fmla="*/ 583517 w 12202113"/>
              <a:gd name="connsiteY254" fmla="*/ 3089095 h 3188466"/>
              <a:gd name="connsiteX255" fmla="*/ 556836 w 12202113"/>
              <a:gd name="connsiteY255" fmla="*/ 3094374 h 3188466"/>
              <a:gd name="connsiteX256" fmla="*/ 412089 w 12202113"/>
              <a:gd name="connsiteY256" fmla="*/ 3121334 h 3188466"/>
              <a:gd name="connsiteX257" fmla="*/ 83929 w 12202113"/>
              <a:gd name="connsiteY257" fmla="*/ 3150566 h 318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12202113" h="3188466">
                <a:moveTo>
                  <a:pt x="0" y="3188466"/>
                </a:moveTo>
                <a:lnTo>
                  <a:pt x="10116" y="2657641"/>
                </a:lnTo>
                <a:lnTo>
                  <a:pt x="10116" y="0"/>
                </a:lnTo>
                <a:lnTo>
                  <a:pt x="12202113" y="0"/>
                </a:lnTo>
                <a:lnTo>
                  <a:pt x="12202113" y="2879832"/>
                </a:lnTo>
                <a:lnTo>
                  <a:pt x="12198167" y="2880360"/>
                </a:lnTo>
                <a:cubicBezTo>
                  <a:pt x="12163116" y="2884349"/>
                  <a:pt x="12143771" y="2884544"/>
                  <a:pt x="12122128" y="2887194"/>
                </a:cubicBezTo>
                <a:cubicBezTo>
                  <a:pt x="12087086" y="2893347"/>
                  <a:pt x="12050015" y="2907304"/>
                  <a:pt x="12028868" y="2911786"/>
                </a:cubicBezTo>
                <a:lnTo>
                  <a:pt x="11995238" y="2914090"/>
                </a:lnTo>
                <a:lnTo>
                  <a:pt x="11996460" y="2918442"/>
                </a:lnTo>
                <a:lnTo>
                  <a:pt x="11983968" y="2918762"/>
                </a:lnTo>
                <a:lnTo>
                  <a:pt x="11956084" y="2918868"/>
                </a:lnTo>
                <a:cubicBezTo>
                  <a:pt x="11938684" y="2919526"/>
                  <a:pt x="11890300" y="2918483"/>
                  <a:pt x="11872586" y="2920076"/>
                </a:cubicBezTo>
                <a:cubicBezTo>
                  <a:pt x="11867476" y="2924717"/>
                  <a:pt x="11859589" y="2927247"/>
                  <a:pt x="11849804" y="2928420"/>
                </a:cubicBezTo>
                <a:lnTo>
                  <a:pt x="11828254" y="2928551"/>
                </a:lnTo>
                <a:lnTo>
                  <a:pt x="11703277" y="2939735"/>
                </a:lnTo>
                <a:lnTo>
                  <a:pt x="11686094" y="2940570"/>
                </a:lnTo>
                <a:lnTo>
                  <a:pt x="11676788" y="2944321"/>
                </a:lnTo>
                <a:cubicBezTo>
                  <a:pt x="11669684" y="2945069"/>
                  <a:pt x="11649276" y="2944585"/>
                  <a:pt x="11643464" y="2945066"/>
                </a:cubicBezTo>
                <a:lnTo>
                  <a:pt x="11641922" y="2947200"/>
                </a:lnTo>
                <a:cubicBezTo>
                  <a:pt x="11623408" y="2950611"/>
                  <a:pt x="11553770" y="2961969"/>
                  <a:pt x="11532386" y="2965529"/>
                </a:cubicBezTo>
                <a:cubicBezTo>
                  <a:pt x="11528114" y="2962248"/>
                  <a:pt x="11518548" y="2967430"/>
                  <a:pt x="11513619" y="2968556"/>
                </a:cubicBezTo>
                <a:cubicBezTo>
                  <a:pt x="11512856" y="2966346"/>
                  <a:pt x="11500924" y="2965672"/>
                  <a:pt x="11497404" y="2967639"/>
                </a:cubicBezTo>
                <a:cubicBezTo>
                  <a:pt x="11413522" y="2978420"/>
                  <a:pt x="11455510" y="2956141"/>
                  <a:pt x="11407630" y="2970255"/>
                </a:cubicBezTo>
                <a:cubicBezTo>
                  <a:pt x="11399160" y="2971190"/>
                  <a:pt x="11392296" y="2970299"/>
                  <a:pt x="11386276" y="2968648"/>
                </a:cubicBezTo>
                <a:lnTo>
                  <a:pt x="11377296" y="2965257"/>
                </a:lnTo>
                <a:lnTo>
                  <a:pt x="11342536" y="2971666"/>
                </a:lnTo>
                <a:cubicBezTo>
                  <a:pt x="11325414" y="2973900"/>
                  <a:pt x="11307393" y="2975381"/>
                  <a:pt x="11288902" y="2976058"/>
                </a:cubicBezTo>
                <a:cubicBezTo>
                  <a:pt x="11284753" y="2971542"/>
                  <a:pt x="11270239" y="2977957"/>
                  <a:pt x="11263411" y="2979228"/>
                </a:cubicBezTo>
                <a:cubicBezTo>
                  <a:pt x="11263340" y="2976278"/>
                  <a:pt x="11248212" y="2974865"/>
                  <a:pt x="11242843" y="2977303"/>
                </a:cubicBezTo>
                <a:cubicBezTo>
                  <a:pt x="11130019" y="2987845"/>
                  <a:pt x="11193504" y="2960297"/>
                  <a:pt x="11125798" y="2976816"/>
                </a:cubicBezTo>
                <a:cubicBezTo>
                  <a:pt x="11114472" y="2977677"/>
                  <a:pt x="11105974" y="2976199"/>
                  <a:pt x="11098884" y="2973758"/>
                </a:cubicBezTo>
                <a:lnTo>
                  <a:pt x="11086128" y="2967663"/>
                </a:lnTo>
                <a:lnTo>
                  <a:pt x="11076132" y="2969836"/>
                </a:lnTo>
                <a:cubicBezTo>
                  <a:pt x="11038408" y="2970007"/>
                  <a:pt x="11027285" y="2963760"/>
                  <a:pt x="11005337" y="2970053"/>
                </a:cubicBezTo>
                <a:cubicBezTo>
                  <a:pt x="10972902" y="2956973"/>
                  <a:pt x="10983824" y="2968749"/>
                  <a:pt x="10959154" y="2970750"/>
                </a:cubicBezTo>
                <a:cubicBezTo>
                  <a:pt x="10939692" y="2973358"/>
                  <a:pt x="10975422" y="2978377"/>
                  <a:pt x="10956347" y="2979118"/>
                </a:cubicBezTo>
                <a:cubicBezTo>
                  <a:pt x="10935712" y="2975741"/>
                  <a:pt x="10936682" y="2986229"/>
                  <a:pt x="10915223" y="2982099"/>
                </a:cubicBezTo>
                <a:cubicBezTo>
                  <a:pt x="10920436" y="2974198"/>
                  <a:pt x="10872877" y="2983630"/>
                  <a:pt x="10871398" y="2976728"/>
                </a:cubicBezTo>
                <a:cubicBezTo>
                  <a:pt x="10853171" y="2986599"/>
                  <a:pt x="10844013" y="2974439"/>
                  <a:pt x="10819743" y="2977481"/>
                </a:cubicBezTo>
                <a:cubicBezTo>
                  <a:pt x="10808314" y="2981215"/>
                  <a:pt x="10800068" y="2981856"/>
                  <a:pt x="10788834" y="2977840"/>
                </a:cubicBezTo>
                <a:cubicBezTo>
                  <a:pt x="10736185" y="2996020"/>
                  <a:pt x="10756982" y="2978653"/>
                  <a:pt x="10707711" y="2985644"/>
                </a:cubicBezTo>
                <a:cubicBezTo>
                  <a:pt x="10665262" y="2992997"/>
                  <a:pt x="10617142" y="2997767"/>
                  <a:pt x="10576086" y="3015319"/>
                </a:cubicBezTo>
                <a:cubicBezTo>
                  <a:pt x="10568550" y="3020292"/>
                  <a:pt x="10550046" y="3022174"/>
                  <a:pt x="10534761" y="3019524"/>
                </a:cubicBezTo>
                <a:cubicBezTo>
                  <a:pt x="10532134" y="3019067"/>
                  <a:pt x="10529698" y="3018490"/>
                  <a:pt x="10527537" y="3017814"/>
                </a:cubicBezTo>
                <a:cubicBezTo>
                  <a:pt x="10492044" y="3020498"/>
                  <a:pt x="10362224" y="3032491"/>
                  <a:pt x="10321799" y="3035635"/>
                </a:cubicBezTo>
                <a:cubicBezTo>
                  <a:pt x="10318526" y="3029246"/>
                  <a:pt x="10298084" y="3040774"/>
                  <a:pt x="10284989" y="3036679"/>
                </a:cubicBezTo>
                <a:cubicBezTo>
                  <a:pt x="10275610" y="3033085"/>
                  <a:pt x="10267220" y="3035744"/>
                  <a:pt x="10257423" y="3036027"/>
                </a:cubicBezTo>
                <a:cubicBezTo>
                  <a:pt x="10244517" y="3033202"/>
                  <a:pt x="10202424" y="3038304"/>
                  <a:pt x="10191450" y="3041963"/>
                </a:cubicBezTo>
                <a:cubicBezTo>
                  <a:pt x="10165225" y="3054679"/>
                  <a:pt x="10105634" y="3045236"/>
                  <a:pt x="10083845" y="3054978"/>
                </a:cubicBezTo>
                <a:cubicBezTo>
                  <a:pt x="10075939" y="3056408"/>
                  <a:pt x="10068203" y="3056986"/>
                  <a:pt x="10060611" y="3057035"/>
                </a:cubicBezTo>
                <a:lnTo>
                  <a:pt x="10039363" y="3055961"/>
                </a:lnTo>
                <a:lnTo>
                  <a:pt x="10033322" y="3053238"/>
                </a:lnTo>
                <a:lnTo>
                  <a:pt x="10020337" y="3053912"/>
                </a:lnTo>
                <a:lnTo>
                  <a:pt x="10016616" y="3053498"/>
                </a:lnTo>
                <a:cubicBezTo>
                  <a:pt x="10009508" y="3052695"/>
                  <a:pt x="10002492" y="3051995"/>
                  <a:pt x="9995549" y="3051719"/>
                </a:cubicBezTo>
                <a:cubicBezTo>
                  <a:pt x="10004680" y="3065377"/>
                  <a:pt x="9937988" y="3051618"/>
                  <a:pt x="9957212" y="3062663"/>
                </a:cubicBezTo>
                <a:cubicBezTo>
                  <a:pt x="9920646" y="3063519"/>
                  <a:pt x="9948538" y="3073806"/>
                  <a:pt x="9904584" y="3063999"/>
                </a:cubicBezTo>
                <a:cubicBezTo>
                  <a:pt x="9847813" y="3075166"/>
                  <a:pt x="9758323" y="3071010"/>
                  <a:pt x="9713857" y="3087955"/>
                </a:cubicBezTo>
                <a:cubicBezTo>
                  <a:pt x="9719380" y="3081485"/>
                  <a:pt x="9695453" y="3076466"/>
                  <a:pt x="9678879" y="3079676"/>
                </a:cubicBezTo>
                <a:cubicBezTo>
                  <a:pt x="9698255" y="3054291"/>
                  <a:pt x="9613348" y="3102551"/>
                  <a:pt x="9598760" y="3085228"/>
                </a:cubicBezTo>
                <a:cubicBezTo>
                  <a:pt x="9598041" y="3101310"/>
                  <a:pt x="9523758" y="3128579"/>
                  <a:pt x="9488796" y="3115384"/>
                </a:cubicBezTo>
                <a:cubicBezTo>
                  <a:pt x="9435532" y="3118605"/>
                  <a:pt x="9397815" y="3131898"/>
                  <a:pt x="9341972" y="3126583"/>
                </a:cubicBezTo>
                <a:cubicBezTo>
                  <a:pt x="9340239" y="3128735"/>
                  <a:pt x="9337399" y="3130536"/>
                  <a:pt x="9333795" y="3132083"/>
                </a:cubicBezTo>
                <a:lnTo>
                  <a:pt x="9321736" y="3135834"/>
                </a:lnTo>
                <a:lnTo>
                  <a:pt x="9319405" y="3135561"/>
                </a:lnTo>
                <a:cubicBezTo>
                  <a:pt x="9310247" y="3135512"/>
                  <a:pt x="9305558" y="3136419"/>
                  <a:pt x="9302847" y="3137746"/>
                </a:cubicBezTo>
                <a:lnTo>
                  <a:pt x="9300930" y="3139687"/>
                </a:lnTo>
                <a:lnTo>
                  <a:pt x="9290106" y="3141645"/>
                </a:lnTo>
                <a:lnTo>
                  <a:pt x="9270220" y="3146737"/>
                </a:lnTo>
                <a:lnTo>
                  <a:pt x="9265150" y="3146531"/>
                </a:lnTo>
                <a:lnTo>
                  <a:pt x="9233057" y="3152408"/>
                </a:lnTo>
                <a:lnTo>
                  <a:pt x="9231974" y="3151938"/>
                </a:lnTo>
                <a:cubicBezTo>
                  <a:pt x="9228816" y="3151020"/>
                  <a:pt x="9225099" y="3150595"/>
                  <a:pt x="9220130" y="3151189"/>
                </a:cubicBezTo>
                <a:cubicBezTo>
                  <a:pt x="9218372" y="3142213"/>
                  <a:pt x="9213458" y="3148467"/>
                  <a:pt x="9198955" y="3151015"/>
                </a:cubicBezTo>
                <a:cubicBezTo>
                  <a:pt x="9192986" y="3137641"/>
                  <a:pt x="9157451" y="3149750"/>
                  <a:pt x="9142196" y="3143802"/>
                </a:cubicBezTo>
                <a:cubicBezTo>
                  <a:pt x="9131673" y="3145976"/>
                  <a:pt x="9120437" y="3148030"/>
                  <a:pt x="9108665" y="3149868"/>
                </a:cubicBezTo>
                <a:lnTo>
                  <a:pt x="9014086" y="3150791"/>
                </a:lnTo>
                <a:lnTo>
                  <a:pt x="8915037" y="3140020"/>
                </a:lnTo>
                <a:cubicBezTo>
                  <a:pt x="8878400" y="3139785"/>
                  <a:pt x="8846675" y="3135786"/>
                  <a:pt x="8815667" y="3138606"/>
                </a:cubicBezTo>
                <a:cubicBezTo>
                  <a:pt x="8803071" y="3135495"/>
                  <a:pt x="8791199" y="3134238"/>
                  <a:pt x="8779688" y="3138895"/>
                </a:cubicBezTo>
                <a:cubicBezTo>
                  <a:pt x="8745498" y="3137342"/>
                  <a:pt x="8737221" y="3130691"/>
                  <a:pt x="8715556" y="3135878"/>
                </a:cubicBezTo>
                <a:cubicBezTo>
                  <a:pt x="8696347" y="3125121"/>
                  <a:pt x="8695210" y="3129227"/>
                  <a:pt x="8686183" y="3132307"/>
                </a:cubicBezTo>
                <a:lnTo>
                  <a:pt x="8684895" y="3132527"/>
                </a:lnTo>
                <a:lnTo>
                  <a:pt x="8682270" y="3130989"/>
                </a:lnTo>
                <a:lnTo>
                  <a:pt x="8676836" y="3130278"/>
                </a:lnTo>
                <a:lnTo>
                  <a:pt x="8662002" y="3130735"/>
                </a:lnTo>
                <a:lnTo>
                  <a:pt x="8656423" y="3131304"/>
                </a:lnTo>
                <a:cubicBezTo>
                  <a:pt x="8652581" y="3131550"/>
                  <a:pt x="8650028" y="3131521"/>
                  <a:pt x="8648261" y="3131294"/>
                </a:cubicBezTo>
                <a:lnTo>
                  <a:pt x="8648057" y="3131167"/>
                </a:lnTo>
                <a:lnTo>
                  <a:pt x="8640412" y="3131403"/>
                </a:lnTo>
                <a:cubicBezTo>
                  <a:pt x="8627510" y="3132092"/>
                  <a:pt x="8614954" y="3133035"/>
                  <a:pt x="8603003" y="3134155"/>
                </a:cubicBezTo>
                <a:cubicBezTo>
                  <a:pt x="8592897" y="3127095"/>
                  <a:pt x="8548738" y="3135435"/>
                  <a:pt x="8553571" y="3122125"/>
                </a:cubicBezTo>
                <a:cubicBezTo>
                  <a:pt x="8537450" y="3123243"/>
                  <a:pt x="8527699" y="3128769"/>
                  <a:pt x="8533128" y="3120039"/>
                </a:cubicBezTo>
                <a:cubicBezTo>
                  <a:pt x="8527821" y="3120156"/>
                  <a:pt x="8524551" y="3119414"/>
                  <a:pt x="8522209" y="3118252"/>
                </a:cubicBezTo>
                <a:lnTo>
                  <a:pt x="8521532" y="3117705"/>
                </a:lnTo>
                <a:lnTo>
                  <a:pt x="8485667" y="3120406"/>
                </a:lnTo>
                <a:lnTo>
                  <a:pt x="8480905" y="3119749"/>
                </a:lnTo>
                <a:lnTo>
                  <a:pt x="8457530" y="3122810"/>
                </a:lnTo>
                <a:lnTo>
                  <a:pt x="8445451" y="3123697"/>
                </a:lnTo>
                <a:lnTo>
                  <a:pt x="8442039" y="3125378"/>
                </a:lnTo>
                <a:cubicBezTo>
                  <a:pt x="8438355" y="3126399"/>
                  <a:pt x="8433075" y="3126839"/>
                  <a:pt x="8424215" y="3125963"/>
                </a:cubicBezTo>
                <a:lnTo>
                  <a:pt x="8422165" y="3125491"/>
                </a:lnTo>
                <a:lnTo>
                  <a:pt x="8407465" y="3127979"/>
                </a:lnTo>
                <a:cubicBezTo>
                  <a:pt x="8402731" y="3129129"/>
                  <a:pt x="8398540" y="3130592"/>
                  <a:pt x="8395146" y="3132488"/>
                </a:cubicBezTo>
                <a:cubicBezTo>
                  <a:pt x="8345093" y="3122354"/>
                  <a:pt x="8297866" y="3131626"/>
                  <a:pt x="8243538" y="3129873"/>
                </a:cubicBezTo>
                <a:cubicBezTo>
                  <a:pt x="8220052" y="3114107"/>
                  <a:pt x="8126172" y="3133411"/>
                  <a:pt x="8112685" y="3148698"/>
                </a:cubicBezTo>
                <a:cubicBezTo>
                  <a:pt x="8112380" y="3135302"/>
                  <a:pt x="8044302" y="3153542"/>
                  <a:pt x="8026741" y="3154015"/>
                </a:cubicBezTo>
                <a:cubicBezTo>
                  <a:pt x="8020887" y="3154173"/>
                  <a:pt x="8020646" y="3152357"/>
                  <a:pt x="8030400" y="3146736"/>
                </a:cubicBezTo>
                <a:cubicBezTo>
                  <a:pt x="8011739" y="3148301"/>
                  <a:pt x="7992477" y="3141339"/>
                  <a:pt x="8002987" y="3135663"/>
                </a:cubicBezTo>
                <a:cubicBezTo>
                  <a:pt x="7946297" y="3147811"/>
                  <a:pt x="7862627" y="3135732"/>
                  <a:pt x="7798568" y="3141249"/>
                </a:cubicBezTo>
                <a:cubicBezTo>
                  <a:pt x="7763645" y="3127901"/>
                  <a:pt x="7782577" y="3140251"/>
                  <a:pt x="7746353" y="3137755"/>
                </a:cubicBezTo>
                <a:cubicBezTo>
                  <a:pt x="7756261" y="3150042"/>
                  <a:pt x="7702377" y="3130861"/>
                  <a:pt x="7700395" y="3144729"/>
                </a:cubicBezTo>
                <a:cubicBezTo>
                  <a:pt x="7693866" y="3143835"/>
                  <a:pt x="7687603" y="3142532"/>
                  <a:pt x="7681335" y="3141120"/>
                </a:cubicBezTo>
                <a:lnTo>
                  <a:pt x="7678044" y="3140387"/>
                </a:lnTo>
                <a:lnTo>
                  <a:pt x="7664890" y="3139855"/>
                </a:lnTo>
                <a:lnTo>
                  <a:pt x="7661183" y="3136706"/>
                </a:lnTo>
                <a:lnTo>
                  <a:pt x="7641383" y="3133755"/>
                </a:lnTo>
                <a:cubicBezTo>
                  <a:pt x="7633967" y="3133115"/>
                  <a:pt x="7625987" y="3132967"/>
                  <a:pt x="7617169" y="3133614"/>
                </a:cubicBezTo>
                <a:cubicBezTo>
                  <a:pt x="7595475" y="3139109"/>
                  <a:pt x="7561695" y="3132374"/>
                  <a:pt x="7531143" y="3132781"/>
                </a:cubicBezTo>
                <a:lnTo>
                  <a:pt x="7517113" y="3134483"/>
                </a:lnTo>
                <a:lnTo>
                  <a:pt x="7471320" y="3131645"/>
                </a:lnTo>
                <a:cubicBezTo>
                  <a:pt x="7458285" y="3131095"/>
                  <a:pt x="7444756" y="3130805"/>
                  <a:pt x="7430512" y="3131007"/>
                </a:cubicBezTo>
                <a:lnTo>
                  <a:pt x="7404071" y="3132361"/>
                </a:lnTo>
                <a:lnTo>
                  <a:pt x="7397140" y="3131239"/>
                </a:lnTo>
                <a:cubicBezTo>
                  <a:pt x="7385068" y="3131364"/>
                  <a:pt x="7369091" y="3135313"/>
                  <a:pt x="7370514" y="3130516"/>
                </a:cubicBezTo>
                <a:lnTo>
                  <a:pt x="7356953" y="3132179"/>
                </a:lnTo>
                <a:lnTo>
                  <a:pt x="7343567" y="3128350"/>
                </a:lnTo>
                <a:cubicBezTo>
                  <a:pt x="7342101" y="3127461"/>
                  <a:pt x="7340998" y="3126514"/>
                  <a:pt x="7340295" y="3125545"/>
                </a:cubicBezTo>
                <a:lnTo>
                  <a:pt x="7321348" y="3126804"/>
                </a:lnTo>
                <a:lnTo>
                  <a:pt x="7305815" y="3124063"/>
                </a:lnTo>
                <a:lnTo>
                  <a:pt x="7292274" y="3125855"/>
                </a:lnTo>
                <a:lnTo>
                  <a:pt x="7286654" y="3125451"/>
                </a:lnTo>
                <a:lnTo>
                  <a:pt x="7272685" y="3124094"/>
                </a:lnTo>
                <a:cubicBezTo>
                  <a:pt x="7265523" y="3123143"/>
                  <a:pt x="7257508" y="3121997"/>
                  <a:pt x="7248584" y="3121080"/>
                </a:cubicBezTo>
                <a:lnTo>
                  <a:pt x="7241065" y="3120661"/>
                </a:lnTo>
                <a:lnTo>
                  <a:pt x="7224696" y="3116051"/>
                </a:lnTo>
                <a:cubicBezTo>
                  <a:pt x="7212786" y="3112566"/>
                  <a:pt x="7203412" y="3110217"/>
                  <a:pt x="7193009" y="3112108"/>
                </a:cubicBezTo>
                <a:cubicBezTo>
                  <a:pt x="7175276" y="3107606"/>
                  <a:pt x="7162888" y="3094987"/>
                  <a:pt x="7137220" y="3098354"/>
                </a:cubicBezTo>
                <a:cubicBezTo>
                  <a:pt x="7145010" y="3092637"/>
                  <a:pt x="7108715" y="3097662"/>
                  <a:pt x="7104427" y="3091790"/>
                </a:cubicBezTo>
                <a:cubicBezTo>
                  <a:pt x="7102447" y="3087061"/>
                  <a:pt x="7090976" y="3087484"/>
                  <a:pt x="7082240" y="3085740"/>
                </a:cubicBezTo>
                <a:cubicBezTo>
                  <a:pt x="7076014" y="3080911"/>
                  <a:pt x="7032058" y="3076501"/>
                  <a:pt x="7016754" y="3077196"/>
                </a:cubicBezTo>
                <a:cubicBezTo>
                  <a:pt x="6973620" y="3082001"/>
                  <a:pt x="6938923" y="3062558"/>
                  <a:pt x="6904436" y="3065900"/>
                </a:cubicBezTo>
                <a:cubicBezTo>
                  <a:pt x="6895406" y="3065445"/>
                  <a:pt x="6887919" y="3064350"/>
                  <a:pt x="6881434" y="3062865"/>
                </a:cubicBezTo>
                <a:lnTo>
                  <a:pt x="6865273" y="3057749"/>
                </a:lnTo>
                <a:cubicBezTo>
                  <a:pt x="6865072" y="3056626"/>
                  <a:pt x="6864871" y="3055502"/>
                  <a:pt x="6864671" y="3054378"/>
                </a:cubicBezTo>
                <a:lnTo>
                  <a:pt x="6852599" y="3052306"/>
                </a:lnTo>
                <a:lnTo>
                  <a:pt x="6850143" y="3051232"/>
                </a:lnTo>
                <a:cubicBezTo>
                  <a:pt x="6845470" y="3049168"/>
                  <a:pt x="6840704" y="3047206"/>
                  <a:pt x="6835301" y="3045593"/>
                </a:cubicBezTo>
                <a:cubicBezTo>
                  <a:pt x="6820447" y="3058242"/>
                  <a:pt x="6786888" y="3033956"/>
                  <a:pt x="6784871" y="3046562"/>
                </a:cubicBezTo>
                <a:cubicBezTo>
                  <a:pt x="6752593" y="3039899"/>
                  <a:pt x="6759140" y="3053646"/>
                  <a:pt x="6738245" y="3037055"/>
                </a:cubicBezTo>
                <a:cubicBezTo>
                  <a:pt x="6671880" y="3034501"/>
                  <a:pt x="6603220" y="3013245"/>
                  <a:pt x="6537703" y="3017736"/>
                </a:cubicBezTo>
                <a:cubicBezTo>
                  <a:pt x="6553051" y="3013722"/>
                  <a:pt x="6541149" y="3004943"/>
                  <a:pt x="6521858" y="3004158"/>
                </a:cubicBezTo>
                <a:cubicBezTo>
                  <a:pt x="6580141" y="2987944"/>
                  <a:pt x="6428765" y="3009117"/>
                  <a:pt x="6445069" y="2992470"/>
                </a:cubicBezTo>
                <a:cubicBezTo>
                  <a:pt x="6417897" y="3005060"/>
                  <a:pt x="6310156" y="3011743"/>
                  <a:pt x="6302447" y="2994274"/>
                </a:cubicBezTo>
                <a:cubicBezTo>
                  <a:pt x="6252173" y="2986131"/>
                  <a:pt x="6198382" y="2989085"/>
                  <a:pt x="6160029" y="2973666"/>
                </a:cubicBezTo>
                <a:cubicBezTo>
                  <a:pt x="6155014" y="2975022"/>
                  <a:pt x="6149642" y="2975878"/>
                  <a:pt x="6144046" y="2976380"/>
                </a:cubicBezTo>
                <a:lnTo>
                  <a:pt x="6127670" y="2976929"/>
                </a:lnTo>
                <a:lnTo>
                  <a:pt x="6126155" y="2976245"/>
                </a:lnTo>
                <a:cubicBezTo>
                  <a:pt x="6118509" y="2974369"/>
                  <a:pt x="6113052" y="2974144"/>
                  <a:pt x="6108575" y="2974651"/>
                </a:cubicBezTo>
                <a:lnTo>
                  <a:pt x="6103746" y="2975803"/>
                </a:lnTo>
                <a:lnTo>
                  <a:pt x="6091377" y="2975180"/>
                </a:lnTo>
                <a:lnTo>
                  <a:pt x="6066183" y="2975222"/>
                </a:lnTo>
                <a:lnTo>
                  <a:pt x="6063287" y="2974353"/>
                </a:lnTo>
                <a:lnTo>
                  <a:pt x="6054813" y="2974911"/>
                </a:lnTo>
                <a:lnTo>
                  <a:pt x="6050809" y="2973985"/>
                </a:lnTo>
                <a:lnTo>
                  <a:pt x="6013979" y="2974553"/>
                </a:lnTo>
                <a:cubicBezTo>
                  <a:pt x="6013918" y="2974361"/>
                  <a:pt x="6013860" y="2974167"/>
                  <a:pt x="6013800" y="2973973"/>
                </a:cubicBezTo>
                <a:cubicBezTo>
                  <a:pt x="6012565" y="2972689"/>
                  <a:pt x="6010070" y="2971765"/>
                  <a:pt x="6004866" y="2971570"/>
                </a:cubicBezTo>
                <a:cubicBezTo>
                  <a:pt x="6017706" y="2963268"/>
                  <a:pt x="6003515" y="2968156"/>
                  <a:pt x="5987036" y="2968315"/>
                </a:cubicBezTo>
                <a:cubicBezTo>
                  <a:pt x="6003302" y="2955458"/>
                  <a:pt x="5953573" y="2961108"/>
                  <a:pt x="5950027" y="2953546"/>
                </a:cubicBezTo>
                <a:cubicBezTo>
                  <a:pt x="5937559" y="2953953"/>
                  <a:pt x="5924668" y="2954151"/>
                  <a:pt x="5911668" y="2954074"/>
                </a:cubicBezTo>
                <a:lnTo>
                  <a:pt x="5904110" y="2953861"/>
                </a:lnTo>
                <a:cubicBezTo>
                  <a:pt x="5904082" y="2953815"/>
                  <a:pt x="5904053" y="2953769"/>
                  <a:pt x="5904026" y="2953724"/>
                </a:cubicBezTo>
                <a:cubicBezTo>
                  <a:pt x="5902528" y="2953395"/>
                  <a:pt x="5900097" y="2953219"/>
                  <a:pt x="5896189" y="2953236"/>
                </a:cubicBezTo>
                <a:lnTo>
                  <a:pt x="5890331" y="2953471"/>
                </a:lnTo>
                <a:lnTo>
                  <a:pt x="5875672" y="2953056"/>
                </a:lnTo>
                <a:lnTo>
                  <a:pt x="5871070" y="2952035"/>
                </a:lnTo>
                <a:lnTo>
                  <a:pt x="5869888" y="2950364"/>
                </a:lnTo>
                <a:lnTo>
                  <a:pt x="5868461" y="2950506"/>
                </a:lnTo>
                <a:cubicBezTo>
                  <a:pt x="5857092" y="2953019"/>
                  <a:pt x="5852416" y="2957005"/>
                  <a:pt x="5843343" y="2945262"/>
                </a:cubicBezTo>
                <a:cubicBezTo>
                  <a:pt x="5817989" y="2949116"/>
                  <a:pt x="5815840" y="2942065"/>
                  <a:pt x="5784331" y="2938531"/>
                </a:cubicBezTo>
                <a:cubicBezTo>
                  <a:pt x="5769202" y="2942455"/>
                  <a:pt x="5758885" y="2940521"/>
                  <a:pt x="5749498" y="2936713"/>
                </a:cubicBezTo>
                <a:cubicBezTo>
                  <a:pt x="5717228" y="2937683"/>
                  <a:pt x="5690227" y="2931877"/>
                  <a:pt x="5655214" y="2929503"/>
                </a:cubicBezTo>
                <a:cubicBezTo>
                  <a:pt x="5614827" y="2933899"/>
                  <a:pt x="5598877" y="2923069"/>
                  <a:pt x="5561446" y="2920575"/>
                </a:cubicBezTo>
                <a:cubicBezTo>
                  <a:pt x="5525084" y="2929276"/>
                  <a:pt x="5537471" y="2911136"/>
                  <a:pt x="5519456" y="2906631"/>
                </a:cubicBezTo>
                <a:lnTo>
                  <a:pt x="5514099" y="2906097"/>
                </a:lnTo>
                <a:lnTo>
                  <a:pt x="5499273" y="2907057"/>
                </a:lnTo>
                <a:lnTo>
                  <a:pt x="5493664" y="2907817"/>
                </a:lnTo>
                <a:cubicBezTo>
                  <a:pt x="5489815" y="2908191"/>
                  <a:pt x="5487270" y="2908250"/>
                  <a:pt x="5485530" y="2908080"/>
                </a:cubicBezTo>
                <a:lnTo>
                  <a:pt x="5485337" y="2907959"/>
                </a:lnTo>
                <a:lnTo>
                  <a:pt x="5477696" y="2908455"/>
                </a:lnTo>
                <a:cubicBezTo>
                  <a:pt x="5464775" y="2909581"/>
                  <a:pt x="5452182" y="2910951"/>
                  <a:pt x="5440170" y="2912482"/>
                </a:cubicBezTo>
                <a:cubicBezTo>
                  <a:pt x="5430698" y="2905718"/>
                  <a:pt x="5385970" y="2915593"/>
                  <a:pt x="5391911" y="2902040"/>
                </a:cubicBezTo>
                <a:cubicBezTo>
                  <a:pt x="5375744" y="2903707"/>
                  <a:pt x="5365560" y="2909594"/>
                  <a:pt x="5371708" y="2900629"/>
                </a:cubicBezTo>
                <a:cubicBezTo>
                  <a:pt x="5366408" y="2900926"/>
                  <a:pt x="5363213" y="2900288"/>
                  <a:pt x="5360976" y="2899197"/>
                </a:cubicBezTo>
                <a:lnTo>
                  <a:pt x="5360345" y="2898671"/>
                </a:lnTo>
                <a:lnTo>
                  <a:pt x="5324367" y="2902593"/>
                </a:lnTo>
                <a:lnTo>
                  <a:pt x="5319673" y="2902094"/>
                </a:lnTo>
                <a:lnTo>
                  <a:pt x="5296114" y="2905958"/>
                </a:lnTo>
                <a:lnTo>
                  <a:pt x="5283999" y="2907258"/>
                </a:lnTo>
                <a:lnTo>
                  <a:pt x="5280460" y="2909063"/>
                </a:lnTo>
                <a:cubicBezTo>
                  <a:pt x="5276699" y="2910214"/>
                  <a:pt x="5271395" y="2910834"/>
                  <a:pt x="5262637" y="2910250"/>
                </a:cubicBezTo>
                <a:lnTo>
                  <a:pt x="5260635" y="2909845"/>
                </a:lnTo>
                <a:lnTo>
                  <a:pt x="5245770" y="2912842"/>
                </a:lnTo>
                <a:cubicBezTo>
                  <a:pt x="5240955" y="2914159"/>
                  <a:pt x="5236652" y="2915770"/>
                  <a:pt x="5233108" y="2917794"/>
                </a:cubicBezTo>
                <a:cubicBezTo>
                  <a:pt x="5184071" y="2909280"/>
                  <a:pt x="5136210" y="2920197"/>
                  <a:pt x="5082201" y="2920260"/>
                </a:cubicBezTo>
                <a:lnTo>
                  <a:pt x="4939211" y="2931760"/>
                </a:lnTo>
                <a:cubicBezTo>
                  <a:pt x="4920477" y="2933960"/>
                  <a:pt x="4783353" y="2943291"/>
                  <a:pt x="4794309" y="2937227"/>
                </a:cubicBezTo>
                <a:cubicBezTo>
                  <a:pt x="4736776" y="2951353"/>
                  <a:pt x="4701995" y="2938961"/>
                  <a:pt x="4637676" y="2946666"/>
                </a:cubicBezTo>
                <a:cubicBezTo>
                  <a:pt x="4603987" y="2934412"/>
                  <a:pt x="4621816" y="2946201"/>
                  <a:pt x="4585922" y="2944906"/>
                </a:cubicBezTo>
                <a:cubicBezTo>
                  <a:pt x="4594760" y="2956935"/>
                  <a:pt x="4542663" y="2939450"/>
                  <a:pt x="4539516" y="2953466"/>
                </a:cubicBezTo>
                <a:cubicBezTo>
                  <a:pt x="4533082" y="2952789"/>
                  <a:pt x="4526953" y="2951687"/>
                  <a:pt x="4520819" y="2950477"/>
                </a:cubicBezTo>
                <a:lnTo>
                  <a:pt x="4517604" y="2949852"/>
                </a:lnTo>
                <a:lnTo>
                  <a:pt x="4504537" y="2949759"/>
                </a:lnTo>
                <a:lnTo>
                  <a:pt x="4501104" y="2946715"/>
                </a:lnTo>
                <a:lnTo>
                  <a:pt x="4342695" y="2951638"/>
                </a:lnTo>
                <a:cubicBezTo>
                  <a:pt x="4328954" y="2954609"/>
                  <a:pt x="4284038" y="2957184"/>
                  <a:pt x="4274096" y="2953640"/>
                </a:cubicBezTo>
                <a:cubicBezTo>
                  <a:pt x="4264434" y="2953346"/>
                  <a:pt x="4254047" y="2955481"/>
                  <a:pt x="4248170" y="2951384"/>
                </a:cubicBezTo>
                <a:lnTo>
                  <a:pt x="4147924" y="2945945"/>
                </a:lnTo>
                <a:cubicBezTo>
                  <a:pt x="4131656" y="2952619"/>
                  <a:pt x="4104816" y="2942907"/>
                  <a:pt x="4061825" y="2944206"/>
                </a:cubicBezTo>
                <a:cubicBezTo>
                  <a:pt x="4044045" y="2951860"/>
                  <a:pt x="4032845" y="2944993"/>
                  <a:pt x="3998557" y="2955821"/>
                </a:cubicBezTo>
                <a:cubicBezTo>
                  <a:pt x="3997072" y="2955023"/>
                  <a:pt x="3995237" y="2954313"/>
                  <a:pt x="3993107" y="2953708"/>
                </a:cubicBezTo>
                <a:cubicBezTo>
                  <a:pt x="3980729" y="2950196"/>
                  <a:pt x="3961302" y="2950972"/>
                  <a:pt x="3949713" y="2955441"/>
                </a:cubicBezTo>
                <a:cubicBezTo>
                  <a:pt x="3894925" y="2970367"/>
                  <a:pt x="3844508" y="2972262"/>
                  <a:pt x="3797284" y="2977037"/>
                </a:cubicBezTo>
                <a:cubicBezTo>
                  <a:pt x="3743822" y="2981057"/>
                  <a:pt x="3778974" y="2965129"/>
                  <a:pt x="3712498" y="2979996"/>
                </a:cubicBezTo>
                <a:cubicBezTo>
                  <a:pt x="3705202" y="2975373"/>
                  <a:pt x="3696720" y="2975524"/>
                  <a:pt x="3682471" y="2978543"/>
                </a:cubicBezTo>
                <a:cubicBezTo>
                  <a:pt x="3656488" y="2980127"/>
                  <a:pt x="3658300" y="2967587"/>
                  <a:pt x="3632163" y="2976264"/>
                </a:cubicBezTo>
                <a:cubicBezTo>
                  <a:pt x="3636766" y="2969363"/>
                  <a:pt x="3582819" y="2975892"/>
                  <a:pt x="3594728" y="2968398"/>
                </a:cubicBezTo>
                <a:cubicBezTo>
                  <a:pt x="3577705" y="2963064"/>
                  <a:pt x="3569481" y="2973476"/>
                  <a:pt x="3552594" y="2968934"/>
                </a:cubicBezTo>
                <a:cubicBezTo>
                  <a:pt x="3533613" y="2968552"/>
                  <a:pt x="3563577" y="2975594"/>
                  <a:pt x="3542589" y="2977031"/>
                </a:cubicBezTo>
                <a:cubicBezTo>
                  <a:pt x="3517131" y="2977564"/>
                  <a:pt x="3517346" y="2989828"/>
                  <a:pt x="3497591" y="2975018"/>
                </a:cubicBezTo>
                <a:lnTo>
                  <a:pt x="3429352" y="2971090"/>
                </a:lnTo>
                <a:cubicBezTo>
                  <a:pt x="3414141" y="2975624"/>
                  <a:pt x="3401904" y="2974195"/>
                  <a:pt x="3389938" y="2970884"/>
                </a:cubicBezTo>
                <a:cubicBezTo>
                  <a:pt x="3354504" y="2973297"/>
                  <a:pt x="3322178" y="2968827"/>
                  <a:pt x="3282344" y="2968084"/>
                </a:cubicBezTo>
                <a:cubicBezTo>
                  <a:pt x="3239277" y="2974224"/>
                  <a:pt x="3217192" y="2964327"/>
                  <a:pt x="3174624" y="2963576"/>
                </a:cubicBezTo>
                <a:cubicBezTo>
                  <a:pt x="3132504" y="2975210"/>
                  <a:pt x="3146911" y="2949576"/>
                  <a:pt x="3111077" y="2951285"/>
                </a:cubicBezTo>
                <a:cubicBezTo>
                  <a:pt x="3052732" y="2962418"/>
                  <a:pt x="3112543" y="2942881"/>
                  <a:pt x="3022501" y="2948619"/>
                </a:cubicBezTo>
                <a:cubicBezTo>
                  <a:pt x="3017399" y="2950352"/>
                  <a:pt x="3006521" y="2948989"/>
                  <a:pt x="3007714" y="2946762"/>
                </a:cubicBezTo>
                <a:cubicBezTo>
                  <a:pt x="2987987" y="2948105"/>
                  <a:pt x="2931270" y="2937206"/>
                  <a:pt x="2903098" y="2940576"/>
                </a:cubicBezTo>
                <a:cubicBezTo>
                  <a:pt x="2848155" y="2935894"/>
                  <a:pt x="2821430" y="2947095"/>
                  <a:pt x="2781591" y="2946394"/>
                </a:cubicBezTo>
                <a:cubicBezTo>
                  <a:pt x="2735559" y="2940279"/>
                  <a:pt x="2708563" y="2934146"/>
                  <a:pt x="2627942" y="2919996"/>
                </a:cubicBezTo>
                <a:lnTo>
                  <a:pt x="2354959" y="2882080"/>
                </a:lnTo>
                <a:cubicBezTo>
                  <a:pt x="2252426" y="2847776"/>
                  <a:pt x="2124519" y="2878188"/>
                  <a:pt x="2063184" y="2879109"/>
                </a:cubicBezTo>
                <a:cubicBezTo>
                  <a:pt x="2038620" y="2892844"/>
                  <a:pt x="2017217" y="2880735"/>
                  <a:pt x="1986946" y="2887619"/>
                </a:cubicBezTo>
                <a:cubicBezTo>
                  <a:pt x="1919067" y="2894646"/>
                  <a:pt x="1852404" y="2912737"/>
                  <a:pt x="1763479" y="2909077"/>
                </a:cubicBezTo>
                <a:cubicBezTo>
                  <a:pt x="1726097" y="2949538"/>
                  <a:pt x="1621108" y="2933327"/>
                  <a:pt x="1537980" y="2960398"/>
                </a:cubicBezTo>
                <a:cubicBezTo>
                  <a:pt x="1489205" y="2967965"/>
                  <a:pt x="1410921" y="2954082"/>
                  <a:pt x="1395229" y="2975625"/>
                </a:cubicBezTo>
                <a:cubicBezTo>
                  <a:pt x="1371975" y="2964548"/>
                  <a:pt x="1352259" y="2986116"/>
                  <a:pt x="1327834" y="2989485"/>
                </a:cubicBezTo>
                <a:cubicBezTo>
                  <a:pt x="1307734" y="2982782"/>
                  <a:pt x="1298456" y="2990289"/>
                  <a:pt x="1280757" y="2992959"/>
                </a:cubicBezTo>
                <a:cubicBezTo>
                  <a:pt x="1272383" y="2988567"/>
                  <a:pt x="1257337" y="2989790"/>
                  <a:pt x="1252582" y="2995877"/>
                </a:cubicBezTo>
                <a:cubicBezTo>
                  <a:pt x="1260705" y="3008688"/>
                  <a:pt x="1207969" y="3005420"/>
                  <a:pt x="1204670" y="3014826"/>
                </a:cubicBezTo>
                <a:cubicBezTo>
                  <a:pt x="1174431" y="3018683"/>
                  <a:pt x="1041848" y="3015513"/>
                  <a:pt x="1020457" y="3031603"/>
                </a:cubicBezTo>
                <a:cubicBezTo>
                  <a:pt x="959520" y="3042500"/>
                  <a:pt x="869308" y="3024872"/>
                  <a:pt x="843248" y="3026954"/>
                </a:cubicBezTo>
                <a:cubicBezTo>
                  <a:pt x="815646" y="3001836"/>
                  <a:pt x="694189" y="3080490"/>
                  <a:pt x="583517" y="3089095"/>
                </a:cubicBezTo>
                <a:cubicBezTo>
                  <a:pt x="568425" y="3087467"/>
                  <a:pt x="560448" y="3088013"/>
                  <a:pt x="556836" y="3094374"/>
                </a:cubicBezTo>
                <a:cubicBezTo>
                  <a:pt x="528264" y="3099747"/>
                  <a:pt x="471823" y="3109156"/>
                  <a:pt x="412089" y="3121334"/>
                </a:cubicBezTo>
                <a:cubicBezTo>
                  <a:pt x="367235" y="3131096"/>
                  <a:pt x="143790" y="3139436"/>
                  <a:pt x="83929" y="315056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CCFBAC-BA8E-41AE-9228-D5B73EF80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05833"/>
            <a:ext cx="4215063" cy="23987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Updates from Dietetics in HealthCare Communities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0D48C4CA-0527-46F3-8BAA-758EE761C2B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955" y="1195578"/>
            <a:ext cx="9875259" cy="1185031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A27692-2587-45E5-B119-D22697FE03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58613" y="2612572"/>
            <a:ext cx="6885992" cy="475861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/>
              <a:t>Virtual Symposium: Self Study Version available</a:t>
            </a:r>
          </a:p>
          <a:p>
            <a:r>
              <a:rPr lang="en-US" sz="2000" dirty="0"/>
              <a:t>Inservice Manual available $24.99 for members, 34.99 for non members</a:t>
            </a:r>
          </a:p>
          <a:p>
            <a:r>
              <a:rPr lang="en-US" sz="2000" dirty="0"/>
              <a:t>Election Results:  Chair-elect: Sue </a:t>
            </a:r>
            <a:r>
              <a:rPr lang="en-US" sz="2000" dirty="0" err="1"/>
              <a:t>Linja</a:t>
            </a:r>
            <a:r>
              <a:rPr lang="en-US" sz="2000" dirty="0"/>
              <a:t>  </a:t>
            </a:r>
          </a:p>
          <a:p>
            <a:r>
              <a:rPr lang="en-US" sz="2000" dirty="0">
                <a:hlinkClick r:id="rId3"/>
              </a:rPr>
              <a:t>https://dhcc.eatrightpro.org/home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172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393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Professionalism</vt:lpstr>
      <vt:lpstr>Look Professional…Best Practices</vt:lpstr>
      <vt:lpstr>Smile…positive attitude…be approachable</vt:lpstr>
      <vt:lpstr>Be present</vt:lpstr>
      <vt:lpstr>Keep a consistent schedule</vt:lpstr>
      <vt:lpstr>Communication</vt:lpstr>
      <vt:lpstr>Professionalism “Workers who dress well, have integrity, and are calm, cool, and collected are generally considered professional, and display professionalism.”</vt:lpstr>
      <vt:lpstr>PowerPoint Presentation</vt:lpstr>
      <vt:lpstr>Updates from Dietetics in HealthCare Communities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Professionalism</dc:title>
  <dc:creator>Stan Bell</dc:creator>
  <cp:lastModifiedBy>Stan Bell</cp:lastModifiedBy>
  <cp:revision>5</cp:revision>
  <dcterms:created xsi:type="dcterms:W3CDTF">2022-03-03T16:32:37Z</dcterms:created>
  <dcterms:modified xsi:type="dcterms:W3CDTF">2022-03-07T21:51:57Z</dcterms:modified>
</cp:coreProperties>
</file>