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DCF9E8-A17A-4975-AC00-40A271C91B91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84A1758-12AA-47F5-B7B3-EB3BEE119C14}">
      <dgm:prSet custT="1"/>
      <dgm:spPr/>
      <dgm:t>
        <a:bodyPr/>
        <a:lstStyle/>
        <a:p>
          <a:r>
            <a:rPr lang="en-US" sz="2400" dirty="0"/>
            <a:t>Business Casual </a:t>
          </a:r>
        </a:p>
      </dgm:t>
    </dgm:pt>
    <dgm:pt modelId="{6542DACA-0CFF-4875-805F-8CF0B432560B}" type="parTrans" cxnId="{766E083F-5309-4F46-9BEC-D54496D6BEAE}">
      <dgm:prSet/>
      <dgm:spPr/>
      <dgm:t>
        <a:bodyPr/>
        <a:lstStyle/>
        <a:p>
          <a:endParaRPr lang="en-US"/>
        </a:p>
      </dgm:t>
    </dgm:pt>
    <dgm:pt modelId="{34D3EE93-46ED-468B-9BD3-FF12662F71E9}" type="sibTrans" cxnId="{766E083F-5309-4F46-9BEC-D54496D6BEAE}">
      <dgm:prSet/>
      <dgm:spPr/>
      <dgm:t>
        <a:bodyPr/>
        <a:lstStyle/>
        <a:p>
          <a:endParaRPr lang="en-US"/>
        </a:p>
      </dgm:t>
    </dgm:pt>
    <dgm:pt modelId="{E4F5146D-D2CD-494A-B79D-FFD10DB03662}">
      <dgm:prSet custT="1"/>
      <dgm:spPr/>
      <dgm:t>
        <a:bodyPr/>
        <a:lstStyle/>
        <a:p>
          <a:r>
            <a:rPr lang="en-US" sz="2400" dirty="0"/>
            <a:t>Follow lead of the facility  particularly administrator</a:t>
          </a:r>
        </a:p>
      </dgm:t>
    </dgm:pt>
    <dgm:pt modelId="{9BC6A60F-9D0C-4537-8478-9A4A066AC755}" type="parTrans" cxnId="{5B4714A0-41AD-4CA6-A52C-96C20DE1411E}">
      <dgm:prSet/>
      <dgm:spPr/>
      <dgm:t>
        <a:bodyPr/>
        <a:lstStyle/>
        <a:p>
          <a:endParaRPr lang="en-US"/>
        </a:p>
      </dgm:t>
    </dgm:pt>
    <dgm:pt modelId="{C93BAFA4-21FF-43CA-9A47-21236FE6CEA1}" type="sibTrans" cxnId="{5B4714A0-41AD-4CA6-A52C-96C20DE1411E}">
      <dgm:prSet/>
      <dgm:spPr/>
      <dgm:t>
        <a:bodyPr/>
        <a:lstStyle/>
        <a:p>
          <a:endParaRPr lang="en-US"/>
        </a:p>
      </dgm:t>
    </dgm:pt>
    <dgm:pt modelId="{6DD13C2C-39E1-418F-8BD2-0AD3A6A4D9C0}">
      <dgm:prSet custT="1"/>
      <dgm:spPr/>
      <dgm:t>
        <a:bodyPr/>
        <a:lstStyle/>
        <a:p>
          <a:r>
            <a:rPr lang="en-US" sz="2400" dirty="0"/>
            <a:t>No scrubs</a:t>
          </a:r>
        </a:p>
      </dgm:t>
    </dgm:pt>
    <dgm:pt modelId="{7143E494-82CD-4226-BB7F-1B43926D0F42}" type="parTrans" cxnId="{4851C9CE-9B84-4F4E-A259-42BF19D25617}">
      <dgm:prSet/>
      <dgm:spPr/>
      <dgm:t>
        <a:bodyPr/>
        <a:lstStyle/>
        <a:p>
          <a:endParaRPr lang="en-US"/>
        </a:p>
      </dgm:t>
    </dgm:pt>
    <dgm:pt modelId="{4DCF2CC3-4636-44AA-93D6-7B222CED382C}" type="sibTrans" cxnId="{4851C9CE-9B84-4F4E-A259-42BF19D25617}">
      <dgm:prSet/>
      <dgm:spPr/>
      <dgm:t>
        <a:bodyPr/>
        <a:lstStyle/>
        <a:p>
          <a:endParaRPr lang="en-US"/>
        </a:p>
      </dgm:t>
    </dgm:pt>
    <dgm:pt modelId="{ACCD1283-DA56-4DE6-A95D-0E588F1BBC6A}">
      <dgm:prSet custT="1"/>
      <dgm:spPr/>
      <dgm:t>
        <a:bodyPr/>
        <a:lstStyle/>
        <a:p>
          <a:r>
            <a:rPr lang="en-US" sz="2000" dirty="0"/>
            <a:t>Dressing down for facility theme days is ok</a:t>
          </a:r>
        </a:p>
      </dgm:t>
    </dgm:pt>
    <dgm:pt modelId="{F15B1547-E5F7-4CCC-9F4F-24C82A1C27AF}" type="parTrans" cxnId="{DE466CDA-2748-4591-ADF7-56E7FC2A0F15}">
      <dgm:prSet/>
      <dgm:spPr/>
      <dgm:t>
        <a:bodyPr/>
        <a:lstStyle/>
        <a:p>
          <a:endParaRPr lang="en-US"/>
        </a:p>
      </dgm:t>
    </dgm:pt>
    <dgm:pt modelId="{66B6A610-E661-40AD-8717-11ECC9D3523F}" type="sibTrans" cxnId="{DE466CDA-2748-4591-ADF7-56E7FC2A0F15}">
      <dgm:prSet/>
      <dgm:spPr/>
      <dgm:t>
        <a:bodyPr/>
        <a:lstStyle/>
        <a:p>
          <a:endParaRPr lang="en-US"/>
        </a:p>
      </dgm:t>
    </dgm:pt>
    <dgm:pt modelId="{D4507655-C022-4F43-A3A0-4FAC5B08C2B2}" type="pres">
      <dgm:prSet presAssocID="{9ADCF9E8-A17A-4975-AC00-40A271C91B91}" presName="Name0" presStyleCnt="0">
        <dgm:presLayoutVars>
          <dgm:dir/>
          <dgm:animLvl val="lvl"/>
          <dgm:resizeHandles val="exact"/>
        </dgm:presLayoutVars>
      </dgm:prSet>
      <dgm:spPr/>
    </dgm:pt>
    <dgm:pt modelId="{4B53F720-1DAD-447A-A024-9C6805B394B8}" type="pres">
      <dgm:prSet presAssocID="{884A1758-12AA-47F5-B7B3-EB3BEE119C14}" presName="linNode" presStyleCnt="0"/>
      <dgm:spPr/>
    </dgm:pt>
    <dgm:pt modelId="{90E636B9-1100-460D-BF65-BE9CB6C228C2}" type="pres">
      <dgm:prSet presAssocID="{884A1758-12AA-47F5-B7B3-EB3BEE119C14}" presName="parentText" presStyleLbl="node1" presStyleIdx="0" presStyleCnt="4" custScaleX="222983">
        <dgm:presLayoutVars>
          <dgm:chMax val="1"/>
          <dgm:bulletEnabled val="1"/>
        </dgm:presLayoutVars>
      </dgm:prSet>
      <dgm:spPr/>
    </dgm:pt>
    <dgm:pt modelId="{3A051283-224D-421B-9250-AA04360805D8}" type="pres">
      <dgm:prSet presAssocID="{34D3EE93-46ED-468B-9BD3-FF12662F71E9}" presName="sp" presStyleCnt="0"/>
      <dgm:spPr/>
    </dgm:pt>
    <dgm:pt modelId="{4F2EC62D-30CC-4805-9AAB-7E3019741834}" type="pres">
      <dgm:prSet presAssocID="{E4F5146D-D2CD-494A-B79D-FFD10DB03662}" presName="linNode" presStyleCnt="0"/>
      <dgm:spPr/>
    </dgm:pt>
    <dgm:pt modelId="{4BCB618D-746C-49E5-A480-A400AE802A07}" type="pres">
      <dgm:prSet presAssocID="{E4F5146D-D2CD-494A-B79D-FFD10DB03662}" presName="parentText" presStyleLbl="node1" presStyleIdx="1" presStyleCnt="4" custScaleX="161187">
        <dgm:presLayoutVars>
          <dgm:chMax val="1"/>
          <dgm:bulletEnabled val="1"/>
        </dgm:presLayoutVars>
      </dgm:prSet>
      <dgm:spPr/>
    </dgm:pt>
    <dgm:pt modelId="{4790F498-61DB-4E82-AC44-73818EB08338}" type="pres">
      <dgm:prSet presAssocID="{C93BAFA4-21FF-43CA-9A47-21236FE6CEA1}" presName="sp" presStyleCnt="0"/>
      <dgm:spPr/>
    </dgm:pt>
    <dgm:pt modelId="{2B10E88E-8444-4541-99A2-FE11CA06AAA6}" type="pres">
      <dgm:prSet presAssocID="{6DD13C2C-39E1-418F-8BD2-0AD3A6A4D9C0}" presName="linNode" presStyleCnt="0"/>
      <dgm:spPr/>
    </dgm:pt>
    <dgm:pt modelId="{E579D75D-789B-4141-A8AC-7F39B9959E0B}" type="pres">
      <dgm:prSet presAssocID="{6DD13C2C-39E1-418F-8BD2-0AD3A6A4D9C0}" presName="parentText" presStyleLbl="node1" presStyleIdx="2" presStyleCnt="4" custScaleX="130952">
        <dgm:presLayoutVars>
          <dgm:chMax val="1"/>
          <dgm:bulletEnabled val="1"/>
        </dgm:presLayoutVars>
      </dgm:prSet>
      <dgm:spPr/>
    </dgm:pt>
    <dgm:pt modelId="{6018B2EC-CC6B-4E4B-B506-BBF63DBB4D7C}" type="pres">
      <dgm:prSet presAssocID="{4DCF2CC3-4636-44AA-93D6-7B222CED382C}" presName="sp" presStyleCnt="0"/>
      <dgm:spPr/>
    </dgm:pt>
    <dgm:pt modelId="{DAEC6E20-C560-41F9-9550-F0B9A40D3AD7}" type="pres">
      <dgm:prSet presAssocID="{ACCD1283-DA56-4DE6-A95D-0E588F1BBC6A}" presName="linNode" presStyleCnt="0"/>
      <dgm:spPr/>
    </dgm:pt>
    <dgm:pt modelId="{160FE51B-E874-427E-8719-7D7966CAEB35}" type="pres">
      <dgm:prSet presAssocID="{ACCD1283-DA56-4DE6-A95D-0E588F1BBC6A}" presName="parentText" presStyleLbl="node1" presStyleIdx="3" presStyleCnt="4" custScaleX="116775">
        <dgm:presLayoutVars>
          <dgm:chMax val="1"/>
          <dgm:bulletEnabled val="1"/>
        </dgm:presLayoutVars>
      </dgm:prSet>
      <dgm:spPr/>
    </dgm:pt>
  </dgm:ptLst>
  <dgm:cxnLst>
    <dgm:cxn modelId="{766E083F-5309-4F46-9BEC-D54496D6BEAE}" srcId="{9ADCF9E8-A17A-4975-AC00-40A271C91B91}" destId="{884A1758-12AA-47F5-B7B3-EB3BEE119C14}" srcOrd="0" destOrd="0" parTransId="{6542DACA-0CFF-4875-805F-8CF0B432560B}" sibTransId="{34D3EE93-46ED-468B-9BD3-FF12662F71E9}"/>
    <dgm:cxn modelId="{76532270-B1AB-419C-AC27-B86FEBF2BEC8}" type="presOf" srcId="{6DD13C2C-39E1-418F-8BD2-0AD3A6A4D9C0}" destId="{E579D75D-789B-4141-A8AC-7F39B9959E0B}" srcOrd="0" destOrd="0" presId="urn:microsoft.com/office/officeart/2005/8/layout/vList5"/>
    <dgm:cxn modelId="{BF91CD56-936B-4144-B642-BE56C79A1779}" type="presOf" srcId="{E4F5146D-D2CD-494A-B79D-FFD10DB03662}" destId="{4BCB618D-746C-49E5-A480-A400AE802A07}" srcOrd="0" destOrd="0" presId="urn:microsoft.com/office/officeart/2005/8/layout/vList5"/>
    <dgm:cxn modelId="{0935C47A-CE0F-4F69-B1C4-402FFB8D4342}" type="presOf" srcId="{884A1758-12AA-47F5-B7B3-EB3BEE119C14}" destId="{90E636B9-1100-460D-BF65-BE9CB6C228C2}" srcOrd="0" destOrd="0" presId="urn:microsoft.com/office/officeart/2005/8/layout/vList5"/>
    <dgm:cxn modelId="{625B188F-053B-490C-9ED1-FFA3787AE236}" type="presOf" srcId="{ACCD1283-DA56-4DE6-A95D-0E588F1BBC6A}" destId="{160FE51B-E874-427E-8719-7D7966CAEB35}" srcOrd="0" destOrd="0" presId="urn:microsoft.com/office/officeart/2005/8/layout/vList5"/>
    <dgm:cxn modelId="{5B4714A0-41AD-4CA6-A52C-96C20DE1411E}" srcId="{9ADCF9E8-A17A-4975-AC00-40A271C91B91}" destId="{E4F5146D-D2CD-494A-B79D-FFD10DB03662}" srcOrd="1" destOrd="0" parTransId="{9BC6A60F-9D0C-4537-8478-9A4A066AC755}" sibTransId="{C93BAFA4-21FF-43CA-9A47-21236FE6CEA1}"/>
    <dgm:cxn modelId="{6D9BB5BF-F3CD-4BF7-B944-4F7CEE2F8A55}" type="presOf" srcId="{9ADCF9E8-A17A-4975-AC00-40A271C91B91}" destId="{D4507655-C022-4F43-A3A0-4FAC5B08C2B2}" srcOrd="0" destOrd="0" presId="urn:microsoft.com/office/officeart/2005/8/layout/vList5"/>
    <dgm:cxn modelId="{4851C9CE-9B84-4F4E-A259-42BF19D25617}" srcId="{9ADCF9E8-A17A-4975-AC00-40A271C91B91}" destId="{6DD13C2C-39E1-418F-8BD2-0AD3A6A4D9C0}" srcOrd="2" destOrd="0" parTransId="{7143E494-82CD-4226-BB7F-1B43926D0F42}" sibTransId="{4DCF2CC3-4636-44AA-93D6-7B222CED382C}"/>
    <dgm:cxn modelId="{DE466CDA-2748-4591-ADF7-56E7FC2A0F15}" srcId="{9ADCF9E8-A17A-4975-AC00-40A271C91B91}" destId="{ACCD1283-DA56-4DE6-A95D-0E588F1BBC6A}" srcOrd="3" destOrd="0" parTransId="{F15B1547-E5F7-4CCC-9F4F-24C82A1C27AF}" sibTransId="{66B6A610-E661-40AD-8717-11ECC9D3523F}"/>
    <dgm:cxn modelId="{E0D1DC7B-E310-474B-87E2-6B709F664791}" type="presParOf" srcId="{D4507655-C022-4F43-A3A0-4FAC5B08C2B2}" destId="{4B53F720-1DAD-447A-A024-9C6805B394B8}" srcOrd="0" destOrd="0" presId="urn:microsoft.com/office/officeart/2005/8/layout/vList5"/>
    <dgm:cxn modelId="{35F516F6-D31B-427E-B4A9-15E0DAFDCFD3}" type="presParOf" srcId="{4B53F720-1DAD-447A-A024-9C6805B394B8}" destId="{90E636B9-1100-460D-BF65-BE9CB6C228C2}" srcOrd="0" destOrd="0" presId="urn:microsoft.com/office/officeart/2005/8/layout/vList5"/>
    <dgm:cxn modelId="{8D7F8430-AB29-4286-8C67-269FF9B4EA3B}" type="presParOf" srcId="{D4507655-C022-4F43-A3A0-4FAC5B08C2B2}" destId="{3A051283-224D-421B-9250-AA04360805D8}" srcOrd="1" destOrd="0" presId="urn:microsoft.com/office/officeart/2005/8/layout/vList5"/>
    <dgm:cxn modelId="{B5105CCC-FCE1-45C3-A2CA-9CEBD887338B}" type="presParOf" srcId="{D4507655-C022-4F43-A3A0-4FAC5B08C2B2}" destId="{4F2EC62D-30CC-4805-9AAB-7E3019741834}" srcOrd="2" destOrd="0" presId="urn:microsoft.com/office/officeart/2005/8/layout/vList5"/>
    <dgm:cxn modelId="{64C43641-AF07-4660-AA76-5EC5ED9ED5BC}" type="presParOf" srcId="{4F2EC62D-30CC-4805-9AAB-7E3019741834}" destId="{4BCB618D-746C-49E5-A480-A400AE802A07}" srcOrd="0" destOrd="0" presId="urn:microsoft.com/office/officeart/2005/8/layout/vList5"/>
    <dgm:cxn modelId="{BAC4B2F1-72CA-4B51-BDF3-0D5BB36FC2B9}" type="presParOf" srcId="{D4507655-C022-4F43-A3A0-4FAC5B08C2B2}" destId="{4790F498-61DB-4E82-AC44-73818EB08338}" srcOrd="3" destOrd="0" presId="urn:microsoft.com/office/officeart/2005/8/layout/vList5"/>
    <dgm:cxn modelId="{2AAAB0EE-4801-453C-BBB9-DDD3CA5707F0}" type="presParOf" srcId="{D4507655-C022-4F43-A3A0-4FAC5B08C2B2}" destId="{2B10E88E-8444-4541-99A2-FE11CA06AAA6}" srcOrd="4" destOrd="0" presId="urn:microsoft.com/office/officeart/2005/8/layout/vList5"/>
    <dgm:cxn modelId="{2269A0E8-4F25-44B6-A996-C8647893193D}" type="presParOf" srcId="{2B10E88E-8444-4541-99A2-FE11CA06AAA6}" destId="{E579D75D-789B-4141-A8AC-7F39B9959E0B}" srcOrd="0" destOrd="0" presId="urn:microsoft.com/office/officeart/2005/8/layout/vList5"/>
    <dgm:cxn modelId="{F98A5F11-E649-461B-8489-0CE68F1EC41E}" type="presParOf" srcId="{D4507655-C022-4F43-A3A0-4FAC5B08C2B2}" destId="{6018B2EC-CC6B-4E4B-B506-BBF63DBB4D7C}" srcOrd="5" destOrd="0" presId="urn:microsoft.com/office/officeart/2005/8/layout/vList5"/>
    <dgm:cxn modelId="{15B2A5ED-26B0-425A-ADAC-845B607DF468}" type="presParOf" srcId="{D4507655-C022-4F43-A3A0-4FAC5B08C2B2}" destId="{DAEC6E20-C560-41F9-9550-F0B9A40D3AD7}" srcOrd="6" destOrd="0" presId="urn:microsoft.com/office/officeart/2005/8/layout/vList5"/>
    <dgm:cxn modelId="{DE98B8F7-4147-4F63-99E9-5AC179F0FFD3}" type="presParOf" srcId="{DAEC6E20-C560-41F9-9550-F0B9A40D3AD7}" destId="{160FE51B-E874-427E-8719-7D7966CAEB3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6AFD4F-4786-4F2C-B8D4-1227ACD0A215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041F879-8BC2-4FBF-B1D7-1E7A7DC44C48}">
      <dgm:prSet/>
      <dgm:spPr/>
      <dgm:t>
        <a:bodyPr/>
        <a:lstStyle/>
        <a:p>
          <a:r>
            <a:rPr lang="en-US" dirty="0"/>
            <a:t>Establish report with staff and residents, conversations about the weather, or complimenting staff/residents on clothing or hair are great.   All staff should feel comfortable talking to you.</a:t>
          </a:r>
        </a:p>
      </dgm:t>
    </dgm:pt>
    <dgm:pt modelId="{EEE56524-F62C-4B59-B860-8699E6AB45FB}" type="parTrans" cxnId="{C103E5EF-CF93-4756-933E-7CD0E8753A25}">
      <dgm:prSet/>
      <dgm:spPr/>
      <dgm:t>
        <a:bodyPr/>
        <a:lstStyle/>
        <a:p>
          <a:endParaRPr lang="en-US"/>
        </a:p>
      </dgm:t>
    </dgm:pt>
    <dgm:pt modelId="{12BE61C0-BA32-484D-A578-3638F10513CD}" type="sibTrans" cxnId="{C103E5EF-CF93-4756-933E-7CD0E8753A25}">
      <dgm:prSet/>
      <dgm:spPr/>
      <dgm:t>
        <a:bodyPr/>
        <a:lstStyle/>
        <a:p>
          <a:endParaRPr lang="en-US"/>
        </a:p>
      </dgm:t>
    </dgm:pt>
    <dgm:pt modelId="{A8EF0CF8-686F-4914-A012-50BF5CC550B5}">
      <dgm:prSet/>
      <dgm:spPr/>
      <dgm:t>
        <a:bodyPr/>
        <a:lstStyle/>
        <a:p>
          <a:r>
            <a:rPr lang="en-US"/>
            <a:t>Avoid gossiping with staff</a:t>
          </a:r>
        </a:p>
      </dgm:t>
    </dgm:pt>
    <dgm:pt modelId="{DAF26D12-8921-48C8-91CA-99CD74172C3D}" type="parTrans" cxnId="{4D6EF206-F48D-4DC0-98D8-A1BD2A24EB4C}">
      <dgm:prSet/>
      <dgm:spPr/>
      <dgm:t>
        <a:bodyPr/>
        <a:lstStyle/>
        <a:p>
          <a:endParaRPr lang="en-US"/>
        </a:p>
      </dgm:t>
    </dgm:pt>
    <dgm:pt modelId="{C22B9BDF-32B0-496E-A542-5F5FAED9BA10}" type="sibTrans" cxnId="{4D6EF206-F48D-4DC0-98D8-A1BD2A24EB4C}">
      <dgm:prSet/>
      <dgm:spPr/>
      <dgm:t>
        <a:bodyPr/>
        <a:lstStyle/>
        <a:p>
          <a:endParaRPr lang="en-US"/>
        </a:p>
      </dgm:t>
    </dgm:pt>
    <dgm:pt modelId="{307001FD-1F2D-4546-910A-8E0F04523BF3}">
      <dgm:prSet/>
      <dgm:spPr/>
      <dgm:t>
        <a:bodyPr/>
        <a:lstStyle/>
        <a:p>
          <a:r>
            <a:rPr lang="en-US"/>
            <a:t>Conversation with staff needs be pertinent</a:t>
          </a:r>
        </a:p>
      </dgm:t>
    </dgm:pt>
    <dgm:pt modelId="{2919CA0E-423C-4882-8AFD-F0C4537F5535}" type="parTrans" cxnId="{684EBFDA-10C8-4C26-8C65-C41A8D63A81C}">
      <dgm:prSet/>
      <dgm:spPr/>
      <dgm:t>
        <a:bodyPr/>
        <a:lstStyle/>
        <a:p>
          <a:endParaRPr lang="en-US"/>
        </a:p>
      </dgm:t>
    </dgm:pt>
    <dgm:pt modelId="{4978BD0D-E3BB-415C-A3D5-C97F0A5B0FC6}" type="sibTrans" cxnId="{684EBFDA-10C8-4C26-8C65-C41A8D63A81C}">
      <dgm:prSet/>
      <dgm:spPr/>
      <dgm:t>
        <a:bodyPr/>
        <a:lstStyle/>
        <a:p>
          <a:endParaRPr lang="en-US"/>
        </a:p>
      </dgm:t>
    </dgm:pt>
    <dgm:pt modelId="{CF0EA975-B93C-4287-B184-E7E50D3A938F}">
      <dgm:prSet/>
      <dgm:spPr/>
      <dgm:t>
        <a:bodyPr/>
        <a:lstStyle/>
        <a:p>
          <a:r>
            <a:rPr lang="en-US" dirty="0"/>
            <a:t>Avoid swearing </a:t>
          </a:r>
        </a:p>
      </dgm:t>
    </dgm:pt>
    <dgm:pt modelId="{7920570F-4D10-45B6-B1C5-4D90D823C710}" type="parTrans" cxnId="{34FE3BFC-F86E-4174-920C-E50E78D5068B}">
      <dgm:prSet/>
      <dgm:spPr/>
      <dgm:t>
        <a:bodyPr/>
        <a:lstStyle/>
        <a:p>
          <a:endParaRPr lang="en-US"/>
        </a:p>
      </dgm:t>
    </dgm:pt>
    <dgm:pt modelId="{13AC9CB1-4EAD-4AA5-A00A-CA445A98A6AC}" type="sibTrans" cxnId="{34FE3BFC-F86E-4174-920C-E50E78D5068B}">
      <dgm:prSet/>
      <dgm:spPr/>
      <dgm:t>
        <a:bodyPr/>
        <a:lstStyle/>
        <a:p>
          <a:endParaRPr lang="en-US"/>
        </a:p>
      </dgm:t>
    </dgm:pt>
    <dgm:pt modelId="{47715C14-414E-4194-9332-05DB05F56DB9}">
      <dgm:prSet/>
      <dgm:spPr/>
      <dgm:t>
        <a:bodyPr/>
        <a:lstStyle/>
        <a:p>
          <a:r>
            <a:rPr lang="en-US" dirty="0"/>
            <a:t>Avoid engaging in political discussions</a:t>
          </a:r>
        </a:p>
      </dgm:t>
    </dgm:pt>
    <dgm:pt modelId="{BED8385C-5F62-4D21-A195-069FB6A64FF9}" type="parTrans" cxnId="{47213666-B22A-4E44-9671-8F238AA90B13}">
      <dgm:prSet/>
      <dgm:spPr/>
      <dgm:t>
        <a:bodyPr/>
        <a:lstStyle/>
        <a:p>
          <a:endParaRPr lang="en-US"/>
        </a:p>
      </dgm:t>
    </dgm:pt>
    <dgm:pt modelId="{877C442B-C66C-469B-84E8-B6AA3967AECD}" type="sibTrans" cxnId="{47213666-B22A-4E44-9671-8F238AA90B13}">
      <dgm:prSet/>
      <dgm:spPr/>
      <dgm:t>
        <a:bodyPr/>
        <a:lstStyle/>
        <a:p>
          <a:endParaRPr lang="en-US"/>
        </a:p>
      </dgm:t>
    </dgm:pt>
    <dgm:pt modelId="{591A79A5-3FF3-43E8-9CC9-77853FCD722C}">
      <dgm:prSet/>
      <dgm:spPr/>
      <dgm:t>
        <a:bodyPr/>
        <a:lstStyle/>
        <a:p>
          <a:r>
            <a:rPr lang="en-US"/>
            <a:t>Keep personal problems at home</a:t>
          </a:r>
        </a:p>
      </dgm:t>
    </dgm:pt>
    <dgm:pt modelId="{9F734CA8-5E81-4D78-9BFA-00C0BABAA1A7}" type="parTrans" cxnId="{F4925C00-2A3C-4EC6-84EF-559B69E32DA4}">
      <dgm:prSet/>
      <dgm:spPr/>
      <dgm:t>
        <a:bodyPr/>
        <a:lstStyle/>
        <a:p>
          <a:endParaRPr lang="en-US"/>
        </a:p>
      </dgm:t>
    </dgm:pt>
    <dgm:pt modelId="{DF3D14D8-A3EF-4C8F-AE3C-3ABB4C5537A6}" type="sibTrans" cxnId="{F4925C00-2A3C-4EC6-84EF-559B69E32DA4}">
      <dgm:prSet/>
      <dgm:spPr/>
      <dgm:t>
        <a:bodyPr/>
        <a:lstStyle/>
        <a:p>
          <a:endParaRPr lang="en-US"/>
        </a:p>
      </dgm:t>
    </dgm:pt>
    <dgm:pt modelId="{15937881-DF34-4471-84FA-C4370DFC6BBC}" type="pres">
      <dgm:prSet presAssocID="{076AFD4F-4786-4F2C-B8D4-1227ACD0A215}" presName="diagram" presStyleCnt="0">
        <dgm:presLayoutVars>
          <dgm:dir/>
          <dgm:resizeHandles val="exact"/>
        </dgm:presLayoutVars>
      </dgm:prSet>
      <dgm:spPr/>
    </dgm:pt>
    <dgm:pt modelId="{BE2CBD40-3CC0-44AF-919A-A9B916EBE01B}" type="pres">
      <dgm:prSet presAssocID="{E041F879-8BC2-4FBF-B1D7-1E7A7DC44C48}" presName="node" presStyleLbl="node1" presStyleIdx="0" presStyleCnt="6">
        <dgm:presLayoutVars>
          <dgm:bulletEnabled val="1"/>
        </dgm:presLayoutVars>
      </dgm:prSet>
      <dgm:spPr/>
    </dgm:pt>
    <dgm:pt modelId="{218B47BA-802E-488D-A900-EEF44A223D29}" type="pres">
      <dgm:prSet presAssocID="{12BE61C0-BA32-484D-A578-3638F10513CD}" presName="sibTrans" presStyleCnt="0"/>
      <dgm:spPr/>
    </dgm:pt>
    <dgm:pt modelId="{F0878185-C0DB-4D66-B247-6F4185FAAEE7}" type="pres">
      <dgm:prSet presAssocID="{A8EF0CF8-686F-4914-A012-50BF5CC550B5}" presName="node" presStyleLbl="node1" presStyleIdx="1" presStyleCnt="6">
        <dgm:presLayoutVars>
          <dgm:bulletEnabled val="1"/>
        </dgm:presLayoutVars>
      </dgm:prSet>
      <dgm:spPr/>
    </dgm:pt>
    <dgm:pt modelId="{3D0F710B-C61A-4AB9-93EC-57F8A0840B87}" type="pres">
      <dgm:prSet presAssocID="{C22B9BDF-32B0-496E-A542-5F5FAED9BA10}" presName="sibTrans" presStyleCnt="0"/>
      <dgm:spPr/>
    </dgm:pt>
    <dgm:pt modelId="{67BEC4B2-746B-4798-9315-F11C1B46F8E6}" type="pres">
      <dgm:prSet presAssocID="{307001FD-1F2D-4546-910A-8E0F04523BF3}" presName="node" presStyleLbl="node1" presStyleIdx="2" presStyleCnt="6">
        <dgm:presLayoutVars>
          <dgm:bulletEnabled val="1"/>
        </dgm:presLayoutVars>
      </dgm:prSet>
      <dgm:spPr/>
    </dgm:pt>
    <dgm:pt modelId="{D2EDAC51-2129-4928-B05E-17545B3A8D91}" type="pres">
      <dgm:prSet presAssocID="{4978BD0D-E3BB-415C-A3D5-C97F0A5B0FC6}" presName="sibTrans" presStyleCnt="0"/>
      <dgm:spPr/>
    </dgm:pt>
    <dgm:pt modelId="{09969A00-1BC1-4164-969C-54ED655698B7}" type="pres">
      <dgm:prSet presAssocID="{CF0EA975-B93C-4287-B184-E7E50D3A938F}" presName="node" presStyleLbl="node1" presStyleIdx="3" presStyleCnt="6">
        <dgm:presLayoutVars>
          <dgm:bulletEnabled val="1"/>
        </dgm:presLayoutVars>
      </dgm:prSet>
      <dgm:spPr/>
    </dgm:pt>
    <dgm:pt modelId="{DF117EEA-A7A1-489D-9772-89CA0D3560FD}" type="pres">
      <dgm:prSet presAssocID="{13AC9CB1-4EAD-4AA5-A00A-CA445A98A6AC}" presName="sibTrans" presStyleCnt="0"/>
      <dgm:spPr/>
    </dgm:pt>
    <dgm:pt modelId="{4D9D7BA1-419A-4BBD-8883-9204CA8E3C17}" type="pres">
      <dgm:prSet presAssocID="{47715C14-414E-4194-9332-05DB05F56DB9}" presName="node" presStyleLbl="node1" presStyleIdx="4" presStyleCnt="6">
        <dgm:presLayoutVars>
          <dgm:bulletEnabled val="1"/>
        </dgm:presLayoutVars>
      </dgm:prSet>
      <dgm:spPr/>
    </dgm:pt>
    <dgm:pt modelId="{A67B6980-4376-419C-B14B-DA096FCC6A8B}" type="pres">
      <dgm:prSet presAssocID="{877C442B-C66C-469B-84E8-B6AA3967AECD}" presName="sibTrans" presStyleCnt="0"/>
      <dgm:spPr/>
    </dgm:pt>
    <dgm:pt modelId="{BA22246E-0D6D-44E3-9DB4-4CCF05EA81B7}" type="pres">
      <dgm:prSet presAssocID="{591A79A5-3FF3-43E8-9CC9-77853FCD722C}" presName="node" presStyleLbl="node1" presStyleIdx="5" presStyleCnt="6">
        <dgm:presLayoutVars>
          <dgm:bulletEnabled val="1"/>
        </dgm:presLayoutVars>
      </dgm:prSet>
      <dgm:spPr/>
    </dgm:pt>
  </dgm:ptLst>
  <dgm:cxnLst>
    <dgm:cxn modelId="{F4925C00-2A3C-4EC6-84EF-559B69E32DA4}" srcId="{076AFD4F-4786-4F2C-B8D4-1227ACD0A215}" destId="{591A79A5-3FF3-43E8-9CC9-77853FCD722C}" srcOrd="5" destOrd="0" parTransId="{9F734CA8-5E81-4D78-9BFA-00C0BABAA1A7}" sibTransId="{DF3D14D8-A3EF-4C8F-AE3C-3ABB4C5537A6}"/>
    <dgm:cxn modelId="{4D6EF206-F48D-4DC0-98D8-A1BD2A24EB4C}" srcId="{076AFD4F-4786-4F2C-B8D4-1227ACD0A215}" destId="{A8EF0CF8-686F-4914-A012-50BF5CC550B5}" srcOrd="1" destOrd="0" parTransId="{DAF26D12-8921-48C8-91CA-99CD74172C3D}" sibTransId="{C22B9BDF-32B0-496E-A542-5F5FAED9BA10}"/>
    <dgm:cxn modelId="{FC0DA260-9CF8-4CCE-A61F-D39C91EAC980}" type="presOf" srcId="{076AFD4F-4786-4F2C-B8D4-1227ACD0A215}" destId="{15937881-DF34-4471-84FA-C4370DFC6BBC}" srcOrd="0" destOrd="0" presId="urn:microsoft.com/office/officeart/2005/8/layout/default"/>
    <dgm:cxn modelId="{47213666-B22A-4E44-9671-8F238AA90B13}" srcId="{076AFD4F-4786-4F2C-B8D4-1227ACD0A215}" destId="{47715C14-414E-4194-9332-05DB05F56DB9}" srcOrd="4" destOrd="0" parTransId="{BED8385C-5F62-4D21-A195-069FB6A64FF9}" sibTransId="{877C442B-C66C-469B-84E8-B6AA3967AECD}"/>
    <dgm:cxn modelId="{7888C07F-5F71-42E1-B834-0932405EC5E9}" type="presOf" srcId="{591A79A5-3FF3-43E8-9CC9-77853FCD722C}" destId="{BA22246E-0D6D-44E3-9DB4-4CCF05EA81B7}" srcOrd="0" destOrd="0" presId="urn:microsoft.com/office/officeart/2005/8/layout/default"/>
    <dgm:cxn modelId="{891C438D-3124-433D-A77C-6659C4295761}" type="presOf" srcId="{A8EF0CF8-686F-4914-A012-50BF5CC550B5}" destId="{F0878185-C0DB-4D66-B247-6F4185FAAEE7}" srcOrd="0" destOrd="0" presId="urn:microsoft.com/office/officeart/2005/8/layout/default"/>
    <dgm:cxn modelId="{CF47978E-606C-4CCF-9B67-40583DA606E8}" type="presOf" srcId="{E041F879-8BC2-4FBF-B1D7-1E7A7DC44C48}" destId="{BE2CBD40-3CC0-44AF-919A-A9B916EBE01B}" srcOrd="0" destOrd="0" presId="urn:microsoft.com/office/officeart/2005/8/layout/default"/>
    <dgm:cxn modelId="{BEE3D7C0-F0F0-4324-9D86-220489B095F0}" type="presOf" srcId="{307001FD-1F2D-4546-910A-8E0F04523BF3}" destId="{67BEC4B2-746B-4798-9315-F11C1B46F8E6}" srcOrd="0" destOrd="0" presId="urn:microsoft.com/office/officeart/2005/8/layout/default"/>
    <dgm:cxn modelId="{A5D247C1-9739-475A-A65B-54BF6B0AF4AA}" type="presOf" srcId="{CF0EA975-B93C-4287-B184-E7E50D3A938F}" destId="{09969A00-1BC1-4164-969C-54ED655698B7}" srcOrd="0" destOrd="0" presId="urn:microsoft.com/office/officeart/2005/8/layout/default"/>
    <dgm:cxn modelId="{9ACCEAD4-B3D7-4D17-972D-EF48155E7246}" type="presOf" srcId="{47715C14-414E-4194-9332-05DB05F56DB9}" destId="{4D9D7BA1-419A-4BBD-8883-9204CA8E3C17}" srcOrd="0" destOrd="0" presId="urn:microsoft.com/office/officeart/2005/8/layout/default"/>
    <dgm:cxn modelId="{684EBFDA-10C8-4C26-8C65-C41A8D63A81C}" srcId="{076AFD4F-4786-4F2C-B8D4-1227ACD0A215}" destId="{307001FD-1F2D-4546-910A-8E0F04523BF3}" srcOrd="2" destOrd="0" parTransId="{2919CA0E-423C-4882-8AFD-F0C4537F5535}" sibTransId="{4978BD0D-E3BB-415C-A3D5-C97F0A5B0FC6}"/>
    <dgm:cxn modelId="{C103E5EF-CF93-4756-933E-7CD0E8753A25}" srcId="{076AFD4F-4786-4F2C-B8D4-1227ACD0A215}" destId="{E041F879-8BC2-4FBF-B1D7-1E7A7DC44C48}" srcOrd="0" destOrd="0" parTransId="{EEE56524-F62C-4B59-B860-8699E6AB45FB}" sibTransId="{12BE61C0-BA32-484D-A578-3638F10513CD}"/>
    <dgm:cxn modelId="{34FE3BFC-F86E-4174-920C-E50E78D5068B}" srcId="{076AFD4F-4786-4F2C-B8D4-1227ACD0A215}" destId="{CF0EA975-B93C-4287-B184-E7E50D3A938F}" srcOrd="3" destOrd="0" parTransId="{7920570F-4D10-45B6-B1C5-4D90D823C710}" sibTransId="{13AC9CB1-4EAD-4AA5-A00A-CA445A98A6AC}"/>
    <dgm:cxn modelId="{793CD8A3-8AF8-4FB3-840D-153C83E45059}" type="presParOf" srcId="{15937881-DF34-4471-84FA-C4370DFC6BBC}" destId="{BE2CBD40-3CC0-44AF-919A-A9B916EBE01B}" srcOrd="0" destOrd="0" presId="urn:microsoft.com/office/officeart/2005/8/layout/default"/>
    <dgm:cxn modelId="{05298F8E-F1FE-428D-B9BB-562740AE4FEA}" type="presParOf" srcId="{15937881-DF34-4471-84FA-C4370DFC6BBC}" destId="{218B47BA-802E-488D-A900-EEF44A223D29}" srcOrd="1" destOrd="0" presId="urn:microsoft.com/office/officeart/2005/8/layout/default"/>
    <dgm:cxn modelId="{5BBC6506-8E6D-4E35-891F-8D1FCBE9C61A}" type="presParOf" srcId="{15937881-DF34-4471-84FA-C4370DFC6BBC}" destId="{F0878185-C0DB-4D66-B247-6F4185FAAEE7}" srcOrd="2" destOrd="0" presId="urn:microsoft.com/office/officeart/2005/8/layout/default"/>
    <dgm:cxn modelId="{4E3F851D-0A36-4BCF-9637-194564113C1D}" type="presParOf" srcId="{15937881-DF34-4471-84FA-C4370DFC6BBC}" destId="{3D0F710B-C61A-4AB9-93EC-57F8A0840B87}" srcOrd="3" destOrd="0" presId="urn:microsoft.com/office/officeart/2005/8/layout/default"/>
    <dgm:cxn modelId="{7D873DCD-E945-40B5-8613-051A47AD7503}" type="presParOf" srcId="{15937881-DF34-4471-84FA-C4370DFC6BBC}" destId="{67BEC4B2-746B-4798-9315-F11C1B46F8E6}" srcOrd="4" destOrd="0" presId="urn:microsoft.com/office/officeart/2005/8/layout/default"/>
    <dgm:cxn modelId="{F420BE65-0FC1-4ACC-ADF4-FEB2B0018F89}" type="presParOf" srcId="{15937881-DF34-4471-84FA-C4370DFC6BBC}" destId="{D2EDAC51-2129-4928-B05E-17545B3A8D91}" srcOrd="5" destOrd="0" presId="urn:microsoft.com/office/officeart/2005/8/layout/default"/>
    <dgm:cxn modelId="{2388747D-5C4E-4F20-884B-F45A189EB177}" type="presParOf" srcId="{15937881-DF34-4471-84FA-C4370DFC6BBC}" destId="{09969A00-1BC1-4164-969C-54ED655698B7}" srcOrd="6" destOrd="0" presId="urn:microsoft.com/office/officeart/2005/8/layout/default"/>
    <dgm:cxn modelId="{6698D421-1FAF-4F43-97B4-D4459B990664}" type="presParOf" srcId="{15937881-DF34-4471-84FA-C4370DFC6BBC}" destId="{DF117EEA-A7A1-489D-9772-89CA0D3560FD}" srcOrd="7" destOrd="0" presId="urn:microsoft.com/office/officeart/2005/8/layout/default"/>
    <dgm:cxn modelId="{90D30F8C-ED9A-4450-8DCD-D8CEF2C28F65}" type="presParOf" srcId="{15937881-DF34-4471-84FA-C4370DFC6BBC}" destId="{4D9D7BA1-419A-4BBD-8883-9204CA8E3C17}" srcOrd="8" destOrd="0" presId="urn:microsoft.com/office/officeart/2005/8/layout/default"/>
    <dgm:cxn modelId="{5AB5D3B7-37B7-449E-9F1A-9732B6ED6FB7}" type="presParOf" srcId="{15937881-DF34-4471-84FA-C4370DFC6BBC}" destId="{A67B6980-4376-419C-B14B-DA096FCC6A8B}" srcOrd="9" destOrd="0" presId="urn:microsoft.com/office/officeart/2005/8/layout/default"/>
    <dgm:cxn modelId="{654CC350-8D1D-4F03-94D6-B808F16724D4}" type="presParOf" srcId="{15937881-DF34-4471-84FA-C4370DFC6BBC}" destId="{BA22246E-0D6D-44E3-9DB4-4CCF05EA81B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0E4EC4-3DD7-48E3-9587-75CCCD315CA5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3B888E-1838-4656-A6EA-3BB784D1599D}">
      <dgm:prSet/>
      <dgm:spPr/>
      <dgm:t>
        <a:bodyPr/>
        <a:lstStyle/>
        <a:p>
          <a:r>
            <a:rPr lang="en-US" dirty="0"/>
            <a:t>Upon entering facility, let the CDM and kitchen know you are in the building</a:t>
          </a:r>
        </a:p>
      </dgm:t>
    </dgm:pt>
    <dgm:pt modelId="{4C0A9CF0-D7EF-4924-BBC5-E5DDE348A455}" type="parTrans" cxnId="{D39E6E0A-35DE-4E8A-982E-B8FCCEEDC360}">
      <dgm:prSet/>
      <dgm:spPr/>
      <dgm:t>
        <a:bodyPr/>
        <a:lstStyle/>
        <a:p>
          <a:endParaRPr lang="en-US"/>
        </a:p>
      </dgm:t>
    </dgm:pt>
    <dgm:pt modelId="{57894724-F334-4503-9B78-D82F0A483E8B}" type="sibTrans" cxnId="{D39E6E0A-35DE-4E8A-982E-B8FCCEEDC360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26A945C3-D212-4860-9E77-F88EA5AF3670}">
      <dgm:prSet/>
      <dgm:spPr/>
      <dgm:t>
        <a:bodyPr/>
        <a:lstStyle/>
        <a:p>
          <a:r>
            <a:rPr lang="en-US"/>
            <a:t>Notify administrator and director of nursing you have arrived and let the team know how long you will be in the facility</a:t>
          </a:r>
        </a:p>
      </dgm:t>
    </dgm:pt>
    <dgm:pt modelId="{0297F2F7-9285-4975-B5B5-172775A03AC1}" type="parTrans" cxnId="{3490B81A-6DF1-41BA-BD7F-04B2C4C0B244}">
      <dgm:prSet/>
      <dgm:spPr/>
      <dgm:t>
        <a:bodyPr/>
        <a:lstStyle/>
        <a:p>
          <a:endParaRPr lang="en-US"/>
        </a:p>
      </dgm:t>
    </dgm:pt>
    <dgm:pt modelId="{4FE74939-19F1-4FAD-80F4-20D41AE806F8}" type="sibTrans" cxnId="{3490B81A-6DF1-41BA-BD7F-04B2C4C0B244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6158384A-637B-4FAD-B94E-83EEE46FC4B2}">
      <dgm:prSet/>
      <dgm:spPr/>
      <dgm:t>
        <a:bodyPr/>
        <a:lstStyle/>
        <a:p>
          <a:r>
            <a:rPr lang="en-US"/>
            <a:t>Determine concerns at time of entry, ask nursing if there are any resident’s they want you to review, ask the CDM if they need help with anything</a:t>
          </a:r>
        </a:p>
      </dgm:t>
    </dgm:pt>
    <dgm:pt modelId="{8A380FA0-22FC-41EB-B369-AE5AC943CC6D}" type="parTrans" cxnId="{3DF99BDC-633D-4F8C-A26E-252D43445327}">
      <dgm:prSet/>
      <dgm:spPr/>
      <dgm:t>
        <a:bodyPr/>
        <a:lstStyle/>
        <a:p>
          <a:endParaRPr lang="en-US"/>
        </a:p>
      </dgm:t>
    </dgm:pt>
    <dgm:pt modelId="{7402F4F3-6AC5-4E5D-8039-652DD3DC9040}" type="sibTrans" cxnId="{3DF99BDC-633D-4F8C-A26E-252D43445327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2CB8A61B-D875-4645-BF15-576338636F74}">
      <dgm:prSet/>
      <dgm:spPr/>
      <dgm:t>
        <a:bodyPr/>
        <a:lstStyle/>
        <a:p>
          <a:r>
            <a:rPr lang="en-US" dirty="0"/>
            <a:t>Prompt follow up with referrals. If you are asked to review a resident on the day of your visit, that resident needs to be evaluated that day</a:t>
          </a:r>
        </a:p>
      </dgm:t>
    </dgm:pt>
    <dgm:pt modelId="{7A2FCA52-6559-4847-8326-EB27CAA6E508}" type="parTrans" cxnId="{CDCCA1A3-8E4B-4931-8B65-63F8D5AC0570}">
      <dgm:prSet/>
      <dgm:spPr/>
      <dgm:t>
        <a:bodyPr/>
        <a:lstStyle/>
        <a:p>
          <a:endParaRPr lang="en-US"/>
        </a:p>
      </dgm:t>
    </dgm:pt>
    <dgm:pt modelId="{FE80993F-1E89-444E-908F-37F40DCC4007}" type="sibTrans" cxnId="{CDCCA1A3-8E4B-4931-8B65-63F8D5AC0570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FCFDAE9A-1C8C-4C59-BC79-731702DC7ECF}">
      <dgm:prSet/>
      <dgm:spPr/>
      <dgm:t>
        <a:bodyPr/>
        <a:lstStyle/>
        <a:p>
          <a:r>
            <a:rPr lang="en-US"/>
            <a:t>Notify the team when you are leaving and review recommendations</a:t>
          </a:r>
        </a:p>
      </dgm:t>
    </dgm:pt>
    <dgm:pt modelId="{235E4AE0-F254-403C-8165-8841AC5D3AA4}" type="parTrans" cxnId="{D62D1270-4AD5-4E19-BC3A-81EC1A361CFD}">
      <dgm:prSet/>
      <dgm:spPr/>
      <dgm:t>
        <a:bodyPr/>
        <a:lstStyle/>
        <a:p>
          <a:endParaRPr lang="en-US"/>
        </a:p>
      </dgm:t>
    </dgm:pt>
    <dgm:pt modelId="{652AFBF4-86E9-4099-84C0-B7AAB1EA7C93}" type="sibTrans" cxnId="{D62D1270-4AD5-4E19-BC3A-81EC1A361CFD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ABD47ADB-64D7-4D0B-973D-5F8790BD0E08}" type="pres">
      <dgm:prSet presAssocID="{EC0E4EC4-3DD7-48E3-9587-75CCCD315CA5}" presName="Name0" presStyleCnt="0">
        <dgm:presLayoutVars>
          <dgm:animLvl val="lvl"/>
          <dgm:resizeHandles val="exact"/>
        </dgm:presLayoutVars>
      </dgm:prSet>
      <dgm:spPr/>
    </dgm:pt>
    <dgm:pt modelId="{BBC0478B-1760-4EC2-9243-14F2AB4E635F}" type="pres">
      <dgm:prSet presAssocID="{B23B888E-1838-4656-A6EA-3BB784D1599D}" presName="compositeNode" presStyleCnt="0">
        <dgm:presLayoutVars>
          <dgm:bulletEnabled val="1"/>
        </dgm:presLayoutVars>
      </dgm:prSet>
      <dgm:spPr/>
    </dgm:pt>
    <dgm:pt modelId="{F123F65B-5EF8-4798-BF8F-0D911E928440}" type="pres">
      <dgm:prSet presAssocID="{B23B888E-1838-4656-A6EA-3BB784D1599D}" presName="bgRect" presStyleLbl="bgAccFollowNode1" presStyleIdx="0" presStyleCnt="5"/>
      <dgm:spPr/>
    </dgm:pt>
    <dgm:pt modelId="{7C5740E2-9E8D-477C-8E27-AA65B6EBDE73}" type="pres">
      <dgm:prSet presAssocID="{57894724-F334-4503-9B78-D82F0A483E8B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980947F3-0672-46EB-8856-F09F4A62B6BB}" type="pres">
      <dgm:prSet presAssocID="{B23B888E-1838-4656-A6EA-3BB784D1599D}" presName="bottomLine" presStyleLbl="alignNode1" presStyleIdx="1" presStyleCnt="10">
        <dgm:presLayoutVars/>
      </dgm:prSet>
      <dgm:spPr/>
    </dgm:pt>
    <dgm:pt modelId="{DC086649-05FA-4D22-A907-0E3D0D3FC0EE}" type="pres">
      <dgm:prSet presAssocID="{B23B888E-1838-4656-A6EA-3BB784D1599D}" presName="nodeText" presStyleLbl="bgAccFollowNode1" presStyleIdx="0" presStyleCnt="5">
        <dgm:presLayoutVars>
          <dgm:bulletEnabled val="1"/>
        </dgm:presLayoutVars>
      </dgm:prSet>
      <dgm:spPr/>
    </dgm:pt>
    <dgm:pt modelId="{866E9283-B5B7-4DA6-B261-612B98C29EE4}" type="pres">
      <dgm:prSet presAssocID="{57894724-F334-4503-9B78-D82F0A483E8B}" presName="sibTrans" presStyleCnt="0"/>
      <dgm:spPr/>
    </dgm:pt>
    <dgm:pt modelId="{51F74A2D-F94E-4071-B06A-B7A17E75318D}" type="pres">
      <dgm:prSet presAssocID="{26A945C3-D212-4860-9E77-F88EA5AF3670}" presName="compositeNode" presStyleCnt="0">
        <dgm:presLayoutVars>
          <dgm:bulletEnabled val="1"/>
        </dgm:presLayoutVars>
      </dgm:prSet>
      <dgm:spPr/>
    </dgm:pt>
    <dgm:pt modelId="{B86F9235-C49E-4062-8329-0CCD7E3BDAB4}" type="pres">
      <dgm:prSet presAssocID="{26A945C3-D212-4860-9E77-F88EA5AF3670}" presName="bgRect" presStyleLbl="bgAccFollowNode1" presStyleIdx="1" presStyleCnt="5"/>
      <dgm:spPr/>
    </dgm:pt>
    <dgm:pt modelId="{742EEA4D-1A86-44B6-A75F-8D40532CFBEE}" type="pres">
      <dgm:prSet presAssocID="{4FE74939-19F1-4FAD-80F4-20D41AE806F8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84321B13-58DC-4139-8DA9-950D08189425}" type="pres">
      <dgm:prSet presAssocID="{26A945C3-D212-4860-9E77-F88EA5AF3670}" presName="bottomLine" presStyleLbl="alignNode1" presStyleIdx="3" presStyleCnt="10">
        <dgm:presLayoutVars/>
      </dgm:prSet>
      <dgm:spPr/>
    </dgm:pt>
    <dgm:pt modelId="{9A8017AD-C8F2-4700-A5F0-DAE0C0A4C9FB}" type="pres">
      <dgm:prSet presAssocID="{26A945C3-D212-4860-9E77-F88EA5AF3670}" presName="nodeText" presStyleLbl="bgAccFollowNode1" presStyleIdx="1" presStyleCnt="5">
        <dgm:presLayoutVars>
          <dgm:bulletEnabled val="1"/>
        </dgm:presLayoutVars>
      </dgm:prSet>
      <dgm:spPr/>
    </dgm:pt>
    <dgm:pt modelId="{215A491A-381B-47AC-807E-470A9C357610}" type="pres">
      <dgm:prSet presAssocID="{4FE74939-19F1-4FAD-80F4-20D41AE806F8}" presName="sibTrans" presStyleCnt="0"/>
      <dgm:spPr/>
    </dgm:pt>
    <dgm:pt modelId="{C2B4E7BF-F1CE-4669-9FFF-90EB38BEBD75}" type="pres">
      <dgm:prSet presAssocID="{6158384A-637B-4FAD-B94E-83EEE46FC4B2}" presName="compositeNode" presStyleCnt="0">
        <dgm:presLayoutVars>
          <dgm:bulletEnabled val="1"/>
        </dgm:presLayoutVars>
      </dgm:prSet>
      <dgm:spPr/>
    </dgm:pt>
    <dgm:pt modelId="{DD210C03-02A5-4247-849F-DAED110E2E63}" type="pres">
      <dgm:prSet presAssocID="{6158384A-637B-4FAD-B94E-83EEE46FC4B2}" presName="bgRect" presStyleLbl="bgAccFollowNode1" presStyleIdx="2" presStyleCnt="5"/>
      <dgm:spPr/>
    </dgm:pt>
    <dgm:pt modelId="{FD5F302B-82C4-4B11-8952-2672F14B03C6}" type="pres">
      <dgm:prSet presAssocID="{7402F4F3-6AC5-4E5D-8039-652DD3DC9040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0146FE8D-A6FA-4D1C-9CFD-AC5473F7589B}" type="pres">
      <dgm:prSet presAssocID="{6158384A-637B-4FAD-B94E-83EEE46FC4B2}" presName="bottomLine" presStyleLbl="alignNode1" presStyleIdx="5" presStyleCnt="10">
        <dgm:presLayoutVars/>
      </dgm:prSet>
      <dgm:spPr/>
    </dgm:pt>
    <dgm:pt modelId="{C3967AA2-4DC2-467A-9B1D-D1C29980C912}" type="pres">
      <dgm:prSet presAssocID="{6158384A-637B-4FAD-B94E-83EEE46FC4B2}" presName="nodeText" presStyleLbl="bgAccFollowNode1" presStyleIdx="2" presStyleCnt="5">
        <dgm:presLayoutVars>
          <dgm:bulletEnabled val="1"/>
        </dgm:presLayoutVars>
      </dgm:prSet>
      <dgm:spPr/>
    </dgm:pt>
    <dgm:pt modelId="{EAE40F26-FFC2-4279-927D-48255E6F2802}" type="pres">
      <dgm:prSet presAssocID="{7402F4F3-6AC5-4E5D-8039-652DD3DC9040}" presName="sibTrans" presStyleCnt="0"/>
      <dgm:spPr/>
    </dgm:pt>
    <dgm:pt modelId="{012F0E30-8DA0-4C10-9594-B08153D04DA4}" type="pres">
      <dgm:prSet presAssocID="{2CB8A61B-D875-4645-BF15-576338636F74}" presName="compositeNode" presStyleCnt="0">
        <dgm:presLayoutVars>
          <dgm:bulletEnabled val="1"/>
        </dgm:presLayoutVars>
      </dgm:prSet>
      <dgm:spPr/>
    </dgm:pt>
    <dgm:pt modelId="{FECC9F57-DFC8-4E10-BED4-14F695B5CEC0}" type="pres">
      <dgm:prSet presAssocID="{2CB8A61B-D875-4645-BF15-576338636F74}" presName="bgRect" presStyleLbl="bgAccFollowNode1" presStyleIdx="3" presStyleCnt="5"/>
      <dgm:spPr/>
    </dgm:pt>
    <dgm:pt modelId="{10971C40-4210-4F6F-B926-380F06ECA374}" type="pres">
      <dgm:prSet presAssocID="{FE80993F-1E89-444E-908F-37F40DCC4007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EEA5A356-757F-45CB-97BF-5F35BEDE59B2}" type="pres">
      <dgm:prSet presAssocID="{2CB8A61B-D875-4645-BF15-576338636F74}" presName="bottomLine" presStyleLbl="alignNode1" presStyleIdx="7" presStyleCnt="10">
        <dgm:presLayoutVars/>
      </dgm:prSet>
      <dgm:spPr/>
    </dgm:pt>
    <dgm:pt modelId="{863C37E8-8AEB-4927-A0E5-6C62987E89F5}" type="pres">
      <dgm:prSet presAssocID="{2CB8A61B-D875-4645-BF15-576338636F74}" presName="nodeText" presStyleLbl="bgAccFollowNode1" presStyleIdx="3" presStyleCnt="5">
        <dgm:presLayoutVars>
          <dgm:bulletEnabled val="1"/>
        </dgm:presLayoutVars>
      </dgm:prSet>
      <dgm:spPr/>
    </dgm:pt>
    <dgm:pt modelId="{E71F8EB8-86AF-49B1-81DE-466A2D57957C}" type="pres">
      <dgm:prSet presAssocID="{FE80993F-1E89-444E-908F-37F40DCC4007}" presName="sibTrans" presStyleCnt="0"/>
      <dgm:spPr/>
    </dgm:pt>
    <dgm:pt modelId="{41DAC94F-C931-4ED5-9324-7A0B44457F57}" type="pres">
      <dgm:prSet presAssocID="{FCFDAE9A-1C8C-4C59-BC79-731702DC7ECF}" presName="compositeNode" presStyleCnt="0">
        <dgm:presLayoutVars>
          <dgm:bulletEnabled val="1"/>
        </dgm:presLayoutVars>
      </dgm:prSet>
      <dgm:spPr/>
    </dgm:pt>
    <dgm:pt modelId="{2AD6C153-B117-424F-A775-3A30FE3E54DC}" type="pres">
      <dgm:prSet presAssocID="{FCFDAE9A-1C8C-4C59-BC79-731702DC7ECF}" presName="bgRect" presStyleLbl="bgAccFollowNode1" presStyleIdx="4" presStyleCnt="5"/>
      <dgm:spPr/>
    </dgm:pt>
    <dgm:pt modelId="{C772A7A1-60E6-4BBC-9FF3-F343321A7B4B}" type="pres">
      <dgm:prSet presAssocID="{652AFBF4-86E9-4099-84C0-B7AAB1EA7C93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620E79C2-9DC7-4119-B07A-8620A37D5815}" type="pres">
      <dgm:prSet presAssocID="{FCFDAE9A-1C8C-4C59-BC79-731702DC7ECF}" presName="bottomLine" presStyleLbl="alignNode1" presStyleIdx="9" presStyleCnt="10">
        <dgm:presLayoutVars/>
      </dgm:prSet>
      <dgm:spPr/>
    </dgm:pt>
    <dgm:pt modelId="{561F3175-E0A6-4D82-AA1B-D8D1BE32607E}" type="pres">
      <dgm:prSet presAssocID="{FCFDAE9A-1C8C-4C59-BC79-731702DC7ECF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D0F2E706-CE3B-4F39-B11E-22C5EF0E1F45}" type="presOf" srcId="{6158384A-637B-4FAD-B94E-83EEE46FC4B2}" destId="{C3967AA2-4DC2-467A-9B1D-D1C29980C912}" srcOrd="1" destOrd="0" presId="urn:microsoft.com/office/officeart/2016/7/layout/BasicLinearProcessNumbered"/>
    <dgm:cxn modelId="{55928009-E5A4-4F61-8C68-1BADD146D584}" type="presOf" srcId="{FCFDAE9A-1C8C-4C59-BC79-731702DC7ECF}" destId="{2AD6C153-B117-424F-A775-3A30FE3E54DC}" srcOrd="0" destOrd="0" presId="urn:microsoft.com/office/officeart/2016/7/layout/BasicLinearProcessNumbered"/>
    <dgm:cxn modelId="{D39E6E0A-35DE-4E8A-982E-B8FCCEEDC360}" srcId="{EC0E4EC4-3DD7-48E3-9587-75CCCD315CA5}" destId="{B23B888E-1838-4656-A6EA-3BB784D1599D}" srcOrd="0" destOrd="0" parTransId="{4C0A9CF0-D7EF-4924-BBC5-E5DDE348A455}" sibTransId="{57894724-F334-4503-9B78-D82F0A483E8B}"/>
    <dgm:cxn modelId="{ED63D211-852D-4DD2-8D8E-66FFB895BCF0}" type="presOf" srcId="{6158384A-637B-4FAD-B94E-83EEE46FC4B2}" destId="{DD210C03-02A5-4247-849F-DAED110E2E63}" srcOrd="0" destOrd="0" presId="urn:microsoft.com/office/officeart/2016/7/layout/BasicLinearProcessNumbered"/>
    <dgm:cxn modelId="{DE998A18-6914-4F4C-81BB-43599F9F064A}" type="presOf" srcId="{FE80993F-1E89-444E-908F-37F40DCC4007}" destId="{10971C40-4210-4F6F-B926-380F06ECA374}" srcOrd="0" destOrd="0" presId="urn:microsoft.com/office/officeart/2016/7/layout/BasicLinearProcessNumbered"/>
    <dgm:cxn modelId="{3490B81A-6DF1-41BA-BD7F-04B2C4C0B244}" srcId="{EC0E4EC4-3DD7-48E3-9587-75CCCD315CA5}" destId="{26A945C3-D212-4860-9E77-F88EA5AF3670}" srcOrd="1" destOrd="0" parTransId="{0297F2F7-9285-4975-B5B5-172775A03AC1}" sibTransId="{4FE74939-19F1-4FAD-80F4-20D41AE806F8}"/>
    <dgm:cxn modelId="{98187F1E-E246-4579-A1E9-DA1F4191DC2B}" type="presOf" srcId="{EC0E4EC4-3DD7-48E3-9587-75CCCD315CA5}" destId="{ABD47ADB-64D7-4D0B-973D-5F8790BD0E08}" srcOrd="0" destOrd="0" presId="urn:microsoft.com/office/officeart/2016/7/layout/BasicLinearProcessNumbered"/>
    <dgm:cxn modelId="{A3334023-01F2-4823-B805-3E5D75A77CBA}" type="presOf" srcId="{57894724-F334-4503-9B78-D82F0A483E8B}" destId="{7C5740E2-9E8D-477C-8E27-AA65B6EBDE73}" srcOrd="0" destOrd="0" presId="urn:microsoft.com/office/officeart/2016/7/layout/BasicLinearProcessNumbered"/>
    <dgm:cxn modelId="{562DE938-D019-44F7-9569-1A7229564838}" type="presOf" srcId="{4FE74939-19F1-4FAD-80F4-20D41AE806F8}" destId="{742EEA4D-1A86-44B6-A75F-8D40532CFBEE}" srcOrd="0" destOrd="0" presId="urn:microsoft.com/office/officeart/2016/7/layout/BasicLinearProcessNumbered"/>
    <dgm:cxn modelId="{D1648F64-E8D4-4098-82F3-87468FF99250}" type="presOf" srcId="{FCFDAE9A-1C8C-4C59-BC79-731702DC7ECF}" destId="{561F3175-E0A6-4D82-AA1B-D8D1BE32607E}" srcOrd="1" destOrd="0" presId="urn:microsoft.com/office/officeart/2016/7/layout/BasicLinearProcessNumbered"/>
    <dgm:cxn modelId="{9C155B6C-F534-43C8-B5DA-8E25A737981C}" type="presOf" srcId="{26A945C3-D212-4860-9E77-F88EA5AF3670}" destId="{9A8017AD-C8F2-4700-A5F0-DAE0C0A4C9FB}" srcOrd="1" destOrd="0" presId="urn:microsoft.com/office/officeart/2016/7/layout/BasicLinearProcessNumbered"/>
    <dgm:cxn modelId="{D62D1270-4AD5-4E19-BC3A-81EC1A361CFD}" srcId="{EC0E4EC4-3DD7-48E3-9587-75CCCD315CA5}" destId="{FCFDAE9A-1C8C-4C59-BC79-731702DC7ECF}" srcOrd="4" destOrd="0" parTransId="{235E4AE0-F254-403C-8165-8841AC5D3AA4}" sibTransId="{652AFBF4-86E9-4099-84C0-B7AAB1EA7C93}"/>
    <dgm:cxn modelId="{44939D88-79F8-43E4-894C-66548D0E25A8}" type="presOf" srcId="{B23B888E-1838-4656-A6EA-3BB784D1599D}" destId="{F123F65B-5EF8-4798-BF8F-0D911E928440}" srcOrd="0" destOrd="0" presId="urn:microsoft.com/office/officeart/2016/7/layout/BasicLinearProcessNumbered"/>
    <dgm:cxn modelId="{D50F658A-069B-40F4-9CDD-F0D4D34C0354}" type="presOf" srcId="{7402F4F3-6AC5-4E5D-8039-652DD3DC9040}" destId="{FD5F302B-82C4-4B11-8952-2672F14B03C6}" srcOrd="0" destOrd="0" presId="urn:microsoft.com/office/officeart/2016/7/layout/BasicLinearProcessNumbered"/>
    <dgm:cxn modelId="{0DC9E09A-6B45-443A-B184-DEFEB14DB375}" type="presOf" srcId="{652AFBF4-86E9-4099-84C0-B7AAB1EA7C93}" destId="{C772A7A1-60E6-4BBC-9FF3-F343321A7B4B}" srcOrd="0" destOrd="0" presId="urn:microsoft.com/office/officeart/2016/7/layout/BasicLinearProcessNumbered"/>
    <dgm:cxn modelId="{CDCCA1A3-8E4B-4931-8B65-63F8D5AC0570}" srcId="{EC0E4EC4-3DD7-48E3-9587-75CCCD315CA5}" destId="{2CB8A61B-D875-4645-BF15-576338636F74}" srcOrd="3" destOrd="0" parTransId="{7A2FCA52-6559-4847-8326-EB27CAA6E508}" sibTransId="{FE80993F-1E89-444E-908F-37F40DCC4007}"/>
    <dgm:cxn modelId="{DCFB03BF-5B7B-4A21-B5B6-7CFA0F359BDE}" type="presOf" srcId="{2CB8A61B-D875-4645-BF15-576338636F74}" destId="{863C37E8-8AEB-4927-A0E5-6C62987E89F5}" srcOrd="1" destOrd="0" presId="urn:microsoft.com/office/officeart/2016/7/layout/BasicLinearProcessNumbered"/>
    <dgm:cxn modelId="{3DF99BDC-633D-4F8C-A26E-252D43445327}" srcId="{EC0E4EC4-3DD7-48E3-9587-75CCCD315CA5}" destId="{6158384A-637B-4FAD-B94E-83EEE46FC4B2}" srcOrd="2" destOrd="0" parTransId="{8A380FA0-22FC-41EB-B369-AE5AC943CC6D}" sibTransId="{7402F4F3-6AC5-4E5D-8039-652DD3DC9040}"/>
    <dgm:cxn modelId="{3FF551E8-9F39-470D-870F-6BCFF39A9A3D}" type="presOf" srcId="{B23B888E-1838-4656-A6EA-3BB784D1599D}" destId="{DC086649-05FA-4D22-A907-0E3D0D3FC0EE}" srcOrd="1" destOrd="0" presId="urn:microsoft.com/office/officeart/2016/7/layout/BasicLinearProcessNumbered"/>
    <dgm:cxn modelId="{EE8E97EB-AE05-4EF0-A3F8-208A10AF3523}" type="presOf" srcId="{2CB8A61B-D875-4645-BF15-576338636F74}" destId="{FECC9F57-DFC8-4E10-BED4-14F695B5CEC0}" srcOrd="0" destOrd="0" presId="urn:microsoft.com/office/officeart/2016/7/layout/BasicLinearProcessNumbered"/>
    <dgm:cxn modelId="{0A471AF6-28D5-40F4-8270-E8141DF1BEDC}" type="presOf" srcId="{26A945C3-D212-4860-9E77-F88EA5AF3670}" destId="{B86F9235-C49E-4062-8329-0CCD7E3BDAB4}" srcOrd="0" destOrd="0" presId="urn:microsoft.com/office/officeart/2016/7/layout/BasicLinearProcessNumbered"/>
    <dgm:cxn modelId="{D5CB4072-156A-4A88-93DA-DAB78CFFB398}" type="presParOf" srcId="{ABD47ADB-64D7-4D0B-973D-5F8790BD0E08}" destId="{BBC0478B-1760-4EC2-9243-14F2AB4E635F}" srcOrd="0" destOrd="0" presId="urn:microsoft.com/office/officeart/2016/7/layout/BasicLinearProcessNumbered"/>
    <dgm:cxn modelId="{17264369-CD22-4DDC-83A8-4182EE4B0EF3}" type="presParOf" srcId="{BBC0478B-1760-4EC2-9243-14F2AB4E635F}" destId="{F123F65B-5EF8-4798-BF8F-0D911E928440}" srcOrd="0" destOrd="0" presId="urn:microsoft.com/office/officeart/2016/7/layout/BasicLinearProcessNumbered"/>
    <dgm:cxn modelId="{4379638B-203A-4470-88A3-255149F29F1F}" type="presParOf" srcId="{BBC0478B-1760-4EC2-9243-14F2AB4E635F}" destId="{7C5740E2-9E8D-477C-8E27-AA65B6EBDE73}" srcOrd="1" destOrd="0" presId="urn:microsoft.com/office/officeart/2016/7/layout/BasicLinearProcessNumbered"/>
    <dgm:cxn modelId="{D73DAE32-E524-46B0-9875-3C0E06B12AE2}" type="presParOf" srcId="{BBC0478B-1760-4EC2-9243-14F2AB4E635F}" destId="{980947F3-0672-46EB-8856-F09F4A62B6BB}" srcOrd="2" destOrd="0" presId="urn:microsoft.com/office/officeart/2016/7/layout/BasicLinearProcessNumbered"/>
    <dgm:cxn modelId="{0AB47E3B-F27E-46A5-9A9B-12FE5F012C51}" type="presParOf" srcId="{BBC0478B-1760-4EC2-9243-14F2AB4E635F}" destId="{DC086649-05FA-4D22-A907-0E3D0D3FC0EE}" srcOrd="3" destOrd="0" presId="urn:microsoft.com/office/officeart/2016/7/layout/BasicLinearProcessNumbered"/>
    <dgm:cxn modelId="{E563C82B-2E78-46AB-94BB-A5523F9E2E2D}" type="presParOf" srcId="{ABD47ADB-64D7-4D0B-973D-5F8790BD0E08}" destId="{866E9283-B5B7-4DA6-B261-612B98C29EE4}" srcOrd="1" destOrd="0" presId="urn:microsoft.com/office/officeart/2016/7/layout/BasicLinearProcessNumbered"/>
    <dgm:cxn modelId="{9BCB00D8-DFE4-4DBD-A39A-541B12063551}" type="presParOf" srcId="{ABD47ADB-64D7-4D0B-973D-5F8790BD0E08}" destId="{51F74A2D-F94E-4071-B06A-B7A17E75318D}" srcOrd="2" destOrd="0" presId="urn:microsoft.com/office/officeart/2016/7/layout/BasicLinearProcessNumbered"/>
    <dgm:cxn modelId="{BCFA6518-6C6C-480C-9435-D213AFA9AAE1}" type="presParOf" srcId="{51F74A2D-F94E-4071-B06A-B7A17E75318D}" destId="{B86F9235-C49E-4062-8329-0CCD7E3BDAB4}" srcOrd="0" destOrd="0" presId="urn:microsoft.com/office/officeart/2016/7/layout/BasicLinearProcessNumbered"/>
    <dgm:cxn modelId="{FDC42174-F345-40AF-A9DB-477021E7AD09}" type="presParOf" srcId="{51F74A2D-F94E-4071-B06A-B7A17E75318D}" destId="{742EEA4D-1A86-44B6-A75F-8D40532CFBEE}" srcOrd="1" destOrd="0" presId="urn:microsoft.com/office/officeart/2016/7/layout/BasicLinearProcessNumbered"/>
    <dgm:cxn modelId="{DF25B202-506B-44CB-A9A1-DE37DE9EA916}" type="presParOf" srcId="{51F74A2D-F94E-4071-B06A-B7A17E75318D}" destId="{84321B13-58DC-4139-8DA9-950D08189425}" srcOrd="2" destOrd="0" presId="urn:microsoft.com/office/officeart/2016/7/layout/BasicLinearProcessNumbered"/>
    <dgm:cxn modelId="{7245FA54-4FE2-45B8-8C31-C0C5409B0FA2}" type="presParOf" srcId="{51F74A2D-F94E-4071-B06A-B7A17E75318D}" destId="{9A8017AD-C8F2-4700-A5F0-DAE0C0A4C9FB}" srcOrd="3" destOrd="0" presId="urn:microsoft.com/office/officeart/2016/7/layout/BasicLinearProcessNumbered"/>
    <dgm:cxn modelId="{582042EB-DF8C-40BF-8FDC-38F33EA8F1BD}" type="presParOf" srcId="{ABD47ADB-64D7-4D0B-973D-5F8790BD0E08}" destId="{215A491A-381B-47AC-807E-470A9C357610}" srcOrd="3" destOrd="0" presId="urn:microsoft.com/office/officeart/2016/7/layout/BasicLinearProcessNumbered"/>
    <dgm:cxn modelId="{DE5C283C-B458-44C4-9095-B6411E85A48B}" type="presParOf" srcId="{ABD47ADB-64D7-4D0B-973D-5F8790BD0E08}" destId="{C2B4E7BF-F1CE-4669-9FFF-90EB38BEBD75}" srcOrd="4" destOrd="0" presId="urn:microsoft.com/office/officeart/2016/7/layout/BasicLinearProcessNumbered"/>
    <dgm:cxn modelId="{E41990F6-C9E3-4FA6-BF26-A3A7EF6BECCB}" type="presParOf" srcId="{C2B4E7BF-F1CE-4669-9FFF-90EB38BEBD75}" destId="{DD210C03-02A5-4247-849F-DAED110E2E63}" srcOrd="0" destOrd="0" presId="urn:microsoft.com/office/officeart/2016/7/layout/BasicLinearProcessNumbered"/>
    <dgm:cxn modelId="{74878F3F-2A16-4574-A7B2-36A5A811A935}" type="presParOf" srcId="{C2B4E7BF-F1CE-4669-9FFF-90EB38BEBD75}" destId="{FD5F302B-82C4-4B11-8952-2672F14B03C6}" srcOrd="1" destOrd="0" presId="urn:microsoft.com/office/officeart/2016/7/layout/BasicLinearProcessNumbered"/>
    <dgm:cxn modelId="{413BBD19-BEB5-4978-B7AF-2A46B7C72BB5}" type="presParOf" srcId="{C2B4E7BF-F1CE-4669-9FFF-90EB38BEBD75}" destId="{0146FE8D-A6FA-4D1C-9CFD-AC5473F7589B}" srcOrd="2" destOrd="0" presId="urn:microsoft.com/office/officeart/2016/7/layout/BasicLinearProcessNumbered"/>
    <dgm:cxn modelId="{C1289550-43F9-4373-B967-5387C219884B}" type="presParOf" srcId="{C2B4E7BF-F1CE-4669-9FFF-90EB38BEBD75}" destId="{C3967AA2-4DC2-467A-9B1D-D1C29980C912}" srcOrd="3" destOrd="0" presId="urn:microsoft.com/office/officeart/2016/7/layout/BasicLinearProcessNumbered"/>
    <dgm:cxn modelId="{EF251124-CDF2-4FF2-A60C-E168FF51EEF7}" type="presParOf" srcId="{ABD47ADB-64D7-4D0B-973D-5F8790BD0E08}" destId="{EAE40F26-FFC2-4279-927D-48255E6F2802}" srcOrd="5" destOrd="0" presId="urn:microsoft.com/office/officeart/2016/7/layout/BasicLinearProcessNumbered"/>
    <dgm:cxn modelId="{0B766354-D58C-43A1-8A1C-76C96B242204}" type="presParOf" srcId="{ABD47ADB-64D7-4D0B-973D-5F8790BD0E08}" destId="{012F0E30-8DA0-4C10-9594-B08153D04DA4}" srcOrd="6" destOrd="0" presId="urn:microsoft.com/office/officeart/2016/7/layout/BasicLinearProcessNumbered"/>
    <dgm:cxn modelId="{62EA7C65-6DFE-4907-9B0E-1112E8E21B38}" type="presParOf" srcId="{012F0E30-8DA0-4C10-9594-B08153D04DA4}" destId="{FECC9F57-DFC8-4E10-BED4-14F695B5CEC0}" srcOrd="0" destOrd="0" presId="urn:microsoft.com/office/officeart/2016/7/layout/BasicLinearProcessNumbered"/>
    <dgm:cxn modelId="{1B880916-0677-4BFD-9AC4-58E321221428}" type="presParOf" srcId="{012F0E30-8DA0-4C10-9594-B08153D04DA4}" destId="{10971C40-4210-4F6F-B926-380F06ECA374}" srcOrd="1" destOrd="0" presId="urn:microsoft.com/office/officeart/2016/7/layout/BasicLinearProcessNumbered"/>
    <dgm:cxn modelId="{75CD3319-93D9-493E-A9B8-170764C077F5}" type="presParOf" srcId="{012F0E30-8DA0-4C10-9594-B08153D04DA4}" destId="{EEA5A356-757F-45CB-97BF-5F35BEDE59B2}" srcOrd="2" destOrd="0" presId="urn:microsoft.com/office/officeart/2016/7/layout/BasicLinearProcessNumbered"/>
    <dgm:cxn modelId="{B0F37D39-41CF-4130-9B72-35ABE287E526}" type="presParOf" srcId="{012F0E30-8DA0-4C10-9594-B08153D04DA4}" destId="{863C37E8-8AEB-4927-A0E5-6C62987E89F5}" srcOrd="3" destOrd="0" presId="urn:microsoft.com/office/officeart/2016/7/layout/BasicLinearProcessNumbered"/>
    <dgm:cxn modelId="{52361689-465A-4AED-98B0-B94754EBBE0D}" type="presParOf" srcId="{ABD47ADB-64D7-4D0B-973D-5F8790BD0E08}" destId="{E71F8EB8-86AF-49B1-81DE-466A2D57957C}" srcOrd="7" destOrd="0" presId="urn:microsoft.com/office/officeart/2016/7/layout/BasicLinearProcessNumbered"/>
    <dgm:cxn modelId="{54B4698C-B3F7-4367-951C-B3F49F8A1833}" type="presParOf" srcId="{ABD47ADB-64D7-4D0B-973D-5F8790BD0E08}" destId="{41DAC94F-C931-4ED5-9324-7A0B44457F57}" srcOrd="8" destOrd="0" presId="urn:microsoft.com/office/officeart/2016/7/layout/BasicLinearProcessNumbered"/>
    <dgm:cxn modelId="{8FE077FF-88D2-4BF9-8DEA-59EDFF498813}" type="presParOf" srcId="{41DAC94F-C931-4ED5-9324-7A0B44457F57}" destId="{2AD6C153-B117-424F-A775-3A30FE3E54DC}" srcOrd="0" destOrd="0" presId="urn:microsoft.com/office/officeart/2016/7/layout/BasicLinearProcessNumbered"/>
    <dgm:cxn modelId="{770425DC-A89B-4F39-B43F-9B1F1D238C10}" type="presParOf" srcId="{41DAC94F-C931-4ED5-9324-7A0B44457F57}" destId="{C772A7A1-60E6-4BBC-9FF3-F343321A7B4B}" srcOrd="1" destOrd="0" presId="urn:microsoft.com/office/officeart/2016/7/layout/BasicLinearProcessNumbered"/>
    <dgm:cxn modelId="{4FD68E37-7658-4B24-A63B-7508C24327D6}" type="presParOf" srcId="{41DAC94F-C931-4ED5-9324-7A0B44457F57}" destId="{620E79C2-9DC7-4119-B07A-8620A37D5815}" srcOrd="2" destOrd="0" presId="urn:microsoft.com/office/officeart/2016/7/layout/BasicLinearProcessNumbered"/>
    <dgm:cxn modelId="{846E63E8-58F6-4092-90D0-313CAD3A2EF2}" type="presParOf" srcId="{41DAC94F-C931-4ED5-9324-7A0B44457F57}" destId="{561F3175-E0A6-4D82-AA1B-D8D1BE32607E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636B9-1100-460D-BF65-BE9CB6C228C2}">
      <dsp:nvSpPr>
        <dsp:cNvPr id="0" name=""/>
        <dsp:cNvSpPr/>
      </dsp:nvSpPr>
      <dsp:spPr>
        <a:xfrm>
          <a:off x="679681" y="2199"/>
          <a:ext cx="5531823" cy="105773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Business Casual </a:t>
          </a:r>
        </a:p>
      </dsp:txBody>
      <dsp:txXfrm>
        <a:off x="731315" y="53833"/>
        <a:ext cx="5428555" cy="954463"/>
      </dsp:txXfrm>
    </dsp:sp>
    <dsp:sp modelId="{4BCB618D-746C-49E5-A480-A400AE802A07}">
      <dsp:nvSpPr>
        <dsp:cNvPr id="0" name=""/>
        <dsp:cNvSpPr/>
      </dsp:nvSpPr>
      <dsp:spPr>
        <a:xfrm>
          <a:off x="679681" y="1112816"/>
          <a:ext cx="3998771" cy="1057731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Follow lead of the facility  particularly administrator</a:t>
          </a:r>
        </a:p>
      </dsp:txBody>
      <dsp:txXfrm>
        <a:off x="731315" y="1164450"/>
        <a:ext cx="3895503" cy="954463"/>
      </dsp:txXfrm>
    </dsp:sp>
    <dsp:sp modelId="{E579D75D-789B-4141-A8AC-7F39B9959E0B}">
      <dsp:nvSpPr>
        <dsp:cNvPr id="0" name=""/>
        <dsp:cNvSpPr/>
      </dsp:nvSpPr>
      <dsp:spPr>
        <a:xfrm>
          <a:off x="679681" y="2223434"/>
          <a:ext cx="3248692" cy="1057731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 scrubs</a:t>
          </a:r>
        </a:p>
      </dsp:txBody>
      <dsp:txXfrm>
        <a:off x="731315" y="2275068"/>
        <a:ext cx="3145424" cy="954463"/>
      </dsp:txXfrm>
    </dsp:sp>
    <dsp:sp modelId="{160FE51B-E874-427E-8719-7D7966CAEB35}">
      <dsp:nvSpPr>
        <dsp:cNvPr id="0" name=""/>
        <dsp:cNvSpPr/>
      </dsp:nvSpPr>
      <dsp:spPr>
        <a:xfrm>
          <a:off x="679681" y="3334051"/>
          <a:ext cx="2896986" cy="1057731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Dressing down for facility theme days is ok</a:t>
          </a:r>
        </a:p>
      </dsp:txBody>
      <dsp:txXfrm>
        <a:off x="731315" y="3385685"/>
        <a:ext cx="2793718" cy="9544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CBD40-3CC0-44AF-919A-A9B916EBE01B}">
      <dsp:nvSpPr>
        <dsp:cNvPr id="0" name=""/>
        <dsp:cNvSpPr/>
      </dsp:nvSpPr>
      <dsp:spPr>
        <a:xfrm>
          <a:off x="1142025" y="3117"/>
          <a:ext cx="2193873" cy="1316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Establish report with staff and residents, conversations about the weather, or complimenting staff/residents on clothing or hair are great.   All staff should feel comfortable talking to you.</a:t>
          </a:r>
        </a:p>
      </dsp:txBody>
      <dsp:txXfrm>
        <a:off x="1142025" y="3117"/>
        <a:ext cx="2193873" cy="1316324"/>
      </dsp:txXfrm>
    </dsp:sp>
    <dsp:sp modelId="{F0878185-C0DB-4D66-B247-6F4185FAAEE7}">
      <dsp:nvSpPr>
        <dsp:cNvPr id="0" name=""/>
        <dsp:cNvSpPr/>
      </dsp:nvSpPr>
      <dsp:spPr>
        <a:xfrm>
          <a:off x="3555287" y="3117"/>
          <a:ext cx="2193873" cy="131632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Avoid gossiping with staff</a:t>
          </a:r>
        </a:p>
      </dsp:txBody>
      <dsp:txXfrm>
        <a:off x="3555287" y="3117"/>
        <a:ext cx="2193873" cy="1316324"/>
      </dsp:txXfrm>
    </dsp:sp>
    <dsp:sp modelId="{67BEC4B2-746B-4798-9315-F11C1B46F8E6}">
      <dsp:nvSpPr>
        <dsp:cNvPr id="0" name=""/>
        <dsp:cNvSpPr/>
      </dsp:nvSpPr>
      <dsp:spPr>
        <a:xfrm>
          <a:off x="1142025" y="1538828"/>
          <a:ext cx="2193873" cy="131632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Conversation with staff needs be pertinent</a:t>
          </a:r>
        </a:p>
      </dsp:txBody>
      <dsp:txXfrm>
        <a:off x="1142025" y="1538828"/>
        <a:ext cx="2193873" cy="1316324"/>
      </dsp:txXfrm>
    </dsp:sp>
    <dsp:sp modelId="{09969A00-1BC1-4164-969C-54ED655698B7}">
      <dsp:nvSpPr>
        <dsp:cNvPr id="0" name=""/>
        <dsp:cNvSpPr/>
      </dsp:nvSpPr>
      <dsp:spPr>
        <a:xfrm>
          <a:off x="3555287" y="1538828"/>
          <a:ext cx="2193873" cy="131632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Avoid swearing </a:t>
          </a:r>
        </a:p>
      </dsp:txBody>
      <dsp:txXfrm>
        <a:off x="3555287" y="1538828"/>
        <a:ext cx="2193873" cy="1316324"/>
      </dsp:txXfrm>
    </dsp:sp>
    <dsp:sp modelId="{4D9D7BA1-419A-4BBD-8883-9204CA8E3C17}">
      <dsp:nvSpPr>
        <dsp:cNvPr id="0" name=""/>
        <dsp:cNvSpPr/>
      </dsp:nvSpPr>
      <dsp:spPr>
        <a:xfrm>
          <a:off x="1142025" y="3074540"/>
          <a:ext cx="2193873" cy="131632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Avoid engaging in political discussions</a:t>
          </a:r>
        </a:p>
      </dsp:txBody>
      <dsp:txXfrm>
        <a:off x="1142025" y="3074540"/>
        <a:ext cx="2193873" cy="1316324"/>
      </dsp:txXfrm>
    </dsp:sp>
    <dsp:sp modelId="{BA22246E-0D6D-44E3-9DB4-4CCF05EA81B7}">
      <dsp:nvSpPr>
        <dsp:cNvPr id="0" name=""/>
        <dsp:cNvSpPr/>
      </dsp:nvSpPr>
      <dsp:spPr>
        <a:xfrm>
          <a:off x="3555287" y="3074540"/>
          <a:ext cx="2193873" cy="1316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Keep personal problems at home</a:t>
          </a:r>
        </a:p>
      </dsp:txBody>
      <dsp:txXfrm>
        <a:off x="3555287" y="3074540"/>
        <a:ext cx="2193873" cy="1316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23F65B-5EF8-4798-BF8F-0D911E928440}">
      <dsp:nvSpPr>
        <dsp:cNvPr id="0" name=""/>
        <dsp:cNvSpPr/>
      </dsp:nvSpPr>
      <dsp:spPr>
        <a:xfrm>
          <a:off x="3698" y="465213"/>
          <a:ext cx="2002408" cy="280337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116" tIns="330200" rIns="156116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Upon entering facility, let the CDM and kitchen know you are in the building</a:t>
          </a:r>
        </a:p>
      </dsp:txBody>
      <dsp:txXfrm>
        <a:off x="3698" y="1530494"/>
        <a:ext cx="2002408" cy="1682022"/>
      </dsp:txXfrm>
    </dsp:sp>
    <dsp:sp modelId="{7C5740E2-9E8D-477C-8E27-AA65B6EBDE73}">
      <dsp:nvSpPr>
        <dsp:cNvPr id="0" name=""/>
        <dsp:cNvSpPr/>
      </dsp:nvSpPr>
      <dsp:spPr>
        <a:xfrm>
          <a:off x="584396" y="745551"/>
          <a:ext cx="841011" cy="84101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569" tIns="12700" rIns="65569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1</a:t>
          </a:r>
        </a:p>
      </dsp:txBody>
      <dsp:txXfrm>
        <a:off x="707559" y="868714"/>
        <a:ext cx="594685" cy="594685"/>
      </dsp:txXfrm>
    </dsp:sp>
    <dsp:sp modelId="{980947F3-0672-46EB-8856-F09F4A62B6BB}">
      <dsp:nvSpPr>
        <dsp:cNvPr id="0" name=""/>
        <dsp:cNvSpPr/>
      </dsp:nvSpPr>
      <dsp:spPr>
        <a:xfrm>
          <a:off x="3698" y="3268513"/>
          <a:ext cx="2002408" cy="72"/>
        </a:xfrm>
        <a:prstGeom prst="rect">
          <a:avLst/>
        </a:prstGeom>
        <a:solidFill>
          <a:schemeClr val="accent2">
            <a:hueOff val="-161707"/>
            <a:satOff val="-9325"/>
            <a:lumOff val="959"/>
            <a:alphaOff val="0"/>
          </a:schemeClr>
        </a:solidFill>
        <a:ln w="12700" cap="flat" cmpd="sng" algn="ctr">
          <a:solidFill>
            <a:schemeClr val="accent2">
              <a:hueOff val="-161707"/>
              <a:satOff val="-9325"/>
              <a:lumOff val="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6F9235-C49E-4062-8329-0CCD7E3BDAB4}">
      <dsp:nvSpPr>
        <dsp:cNvPr id="0" name=""/>
        <dsp:cNvSpPr/>
      </dsp:nvSpPr>
      <dsp:spPr>
        <a:xfrm>
          <a:off x="2206347" y="465213"/>
          <a:ext cx="2002408" cy="2803371"/>
        </a:xfrm>
        <a:prstGeom prst="rect">
          <a:avLst/>
        </a:prstGeom>
        <a:solidFill>
          <a:schemeClr val="accent2">
            <a:tint val="40000"/>
            <a:alpha val="90000"/>
            <a:hueOff val="-212306"/>
            <a:satOff val="-18836"/>
            <a:lumOff val="-19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12306"/>
              <a:satOff val="-18836"/>
              <a:lumOff val="-1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116" tIns="330200" rIns="156116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Notify administrator and director of nursing you have arrived and let the team know how long you will be in the facility</a:t>
          </a:r>
        </a:p>
      </dsp:txBody>
      <dsp:txXfrm>
        <a:off x="2206347" y="1530494"/>
        <a:ext cx="2002408" cy="1682022"/>
      </dsp:txXfrm>
    </dsp:sp>
    <dsp:sp modelId="{742EEA4D-1A86-44B6-A75F-8D40532CFBEE}">
      <dsp:nvSpPr>
        <dsp:cNvPr id="0" name=""/>
        <dsp:cNvSpPr/>
      </dsp:nvSpPr>
      <dsp:spPr>
        <a:xfrm>
          <a:off x="2787045" y="745551"/>
          <a:ext cx="841011" cy="841011"/>
        </a:xfrm>
        <a:prstGeom prst="ellipse">
          <a:avLst/>
        </a:prstGeom>
        <a:solidFill>
          <a:schemeClr val="accent2">
            <a:hueOff val="-323414"/>
            <a:satOff val="-18651"/>
            <a:lumOff val="1917"/>
            <a:alphaOff val="0"/>
          </a:schemeClr>
        </a:solidFill>
        <a:ln w="12700" cap="flat" cmpd="sng" algn="ctr">
          <a:solidFill>
            <a:schemeClr val="accent2">
              <a:hueOff val="-323414"/>
              <a:satOff val="-18651"/>
              <a:lumOff val="19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569" tIns="12700" rIns="65569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2</a:t>
          </a:r>
        </a:p>
      </dsp:txBody>
      <dsp:txXfrm>
        <a:off x="2910208" y="868714"/>
        <a:ext cx="594685" cy="594685"/>
      </dsp:txXfrm>
    </dsp:sp>
    <dsp:sp modelId="{84321B13-58DC-4139-8DA9-950D08189425}">
      <dsp:nvSpPr>
        <dsp:cNvPr id="0" name=""/>
        <dsp:cNvSpPr/>
      </dsp:nvSpPr>
      <dsp:spPr>
        <a:xfrm>
          <a:off x="2206347" y="3268513"/>
          <a:ext cx="2002408" cy="72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10C03-02A5-4247-849F-DAED110E2E63}">
      <dsp:nvSpPr>
        <dsp:cNvPr id="0" name=""/>
        <dsp:cNvSpPr/>
      </dsp:nvSpPr>
      <dsp:spPr>
        <a:xfrm>
          <a:off x="4408995" y="465213"/>
          <a:ext cx="2002408" cy="2803371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116" tIns="330200" rIns="156116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Determine concerns at time of entry, ask nursing if there are any resident’s they want you to review, ask the CDM if they need help with anything</a:t>
          </a:r>
        </a:p>
      </dsp:txBody>
      <dsp:txXfrm>
        <a:off x="4408995" y="1530494"/>
        <a:ext cx="2002408" cy="1682022"/>
      </dsp:txXfrm>
    </dsp:sp>
    <dsp:sp modelId="{FD5F302B-82C4-4B11-8952-2672F14B03C6}">
      <dsp:nvSpPr>
        <dsp:cNvPr id="0" name=""/>
        <dsp:cNvSpPr/>
      </dsp:nvSpPr>
      <dsp:spPr>
        <a:xfrm>
          <a:off x="4989694" y="745551"/>
          <a:ext cx="841011" cy="841011"/>
        </a:xfrm>
        <a:prstGeom prst="ellipse">
          <a:avLst/>
        </a:prstGeom>
        <a:solidFill>
          <a:schemeClr val="accent2">
            <a:hueOff val="-646828"/>
            <a:satOff val="-37301"/>
            <a:lumOff val="3835"/>
            <a:alphaOff val="0"/>
          </a:schemeClr>
        </a:solidFill>
        <a:ln w="12700" cap="flat" cmpd="sng" algn="ctr">
          <a:solidFill>
            <a:schemeClr val="accent2">
              <a:hueOff val="-646828"/>
              <a:satOff val="-37301"/>
              <a:lumOff val="38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569" tIns="12700" rIns="65569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3</a:t>
          </a:r>
        </a:p>
      </dsp:txBody>
      <dsp:txXfrm>
        <a:off x="5112857" y="868714"/>
        <a:ext cx="594685" cy="594685"/>
      </dsp:txXfrm>
    </dsp:sp>
    <dsp:sp modelId="{0146FE8D-A6FA-4D1C-9CFD-AC5473F7589B}">
      <dsp:nvSpPr>
        <dsp:cNvPr id="0" name=""/>
        <dsp:cNvSpPr/>
      </dsp:nvSpPr>
      <dsp:spPr>
        <a:xfrm>
          <a:off x="4408995" y="3268513"/>
          <a:ext cx="2002408" cy="72"/>
        </a:xfrm>
        <a:prstGeom prst="rect">
          <a:avLst/>
        </a:prstGeom>
        <a:solidFill>
          <a:schemeClr val="accent2">
            <a:hueOff val="-808535"/>
            <a:satOff val="-46627"/>
            <a:lumOff val="4793"/>
            <a:alphaOff val="0"/>
          </a:schemeClr>
        </a:solidFill>
        <a:ln w="12700" cap="flat" cmpd="sng" algn="ctr">
          <a:solidFill>
            <a:schemeClr val="accent2">
              <a:hueOff val="-808535"/>
              <a:satOff val="-46627"/>
              <a:lumOff val="47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CC9F57-DFC8-4E10-BED4-14F695B5CEC0}">
      <dsp:nvSpPr>
        <dsp:cNvPr id="0" name=""/>
        <dsp:cNvSpPr/>
      </dsp:nvSpPr>
      <dsp:spPr>
        <a:xfrm>
          <a:off x="6611644" y="465213"/>
          <a:ext cx="2002408" cy="2803371"/>
        </a:xfrm>
        <a:prstGeom prst="rect">
          <a:avLst/>
        </a:prstGeom>
        <a:solidFill>
          <a:schemeClr val="accent2">
            <a:tint val="40000"/>
            <a:alpha val="90000"/>
            <a:hueOff val="-636919"/>
            <a:satOff val="-56510"/>
            <a:lumOff val="-57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36919"/>
              <a:satOff val="-56510"/>
              <a:lumOff val="-5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116" tIns="330200" rIns="156116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Prompt follow up with referrals. If you are asked to review a resident on the day of your visit, that resident needs to be evaluated that day</a:t>
          </a:r>
        </a:p>
      </dsp:txBody>
      <dsp:txXfrm>
        <a:off x="6611644" y="1530494"/>
        <a:ext cx="2002408" cy="1682022"/>
      </dsp:txXfrm>
    </dsp:sp>
    <dsp:sp modelId="{10971C40-4210-4F6F-B926-380F06ECA374}">
      <dsp:nvSpPr>
        <dsp:cNvPr id="0" name=""/>
        <dsp:cNvSpPr/>
      </dsp:nvSpPr>
      <dsp:spPr>
        <a:xfrm>
          <a:off x="7192343" y="745551"/>
          <a:ext cx="841011" cy="841011"/>
        </a:xfrm>
        <a:prstGeom prst="ellips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569" tIns="12700" rIns="65569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4</a:t>
          </a:r>
        </a:p>
      </dsp:txBody>
      <dsp:txXfrm>
        <a:off x="7315506" y="868714"/>
        <a:ext cx="594685" cy="594685"/>
      </dsp:txXfrm>
    </dsp:sp>
    <dsp:sp modelId="{EEA5A356-757F-45CB-97BF-5F35BEDE59B2}">
      <dsp:nvSpPr>
        <dsp:cNvPr id="0" name=""/>
        <dsp:cNvSpPr/>
      </dsp:nvSpPr>
      <dsp:spPr>
        <a:xfrm>
          <a:off x="6611644" y="3268513"/>
          <a:ext cx="2002408" cy="72"/>
        </a:xfrm>
        <a:prstGeom prst="rect">
          <a:avLst/>
        </a:prstGeom>
        <a:solidFill>
          <a:schemeClr val="accent2">
            <a:hueOff val="-1131949"/>
            <a:satOff val="-65277"/>
            <a:lumOff val="6711"/>
            <a:alphaOff val="0"/>
          </a:schemeClr>
        </a:solidFill>
        <a:ln w="12700" cap="flat" cmpd="sng" algn="ctr">
          <a:solidFill>
            <a:schemeClr val="accent2">
              <a:hueOff val="-1131949"/>
              <a:satOff val="-65277"/>
              <a:lumOff val="671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D6C153-B117-424F-A775-3A30FE3E54DC}">
      <dsp:nvSpPr>
        <dsp:cNvPr id="0" name=""/>
        <dsp:cNvSpPr/>
      </dsp:nvSpPr>
      <dsp:spPr>
        <a:xfrm>
          <a:off x="8814293" y="465213"/>
          <a:ext cx="2002408" cy="2803371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116" tIns="330200" rIns="156116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Notify the team when you are leaving and review recommendations</a:t>
          </a:r>
        </a:p>
      </dsp:txBody>
      <dsp:txXfrm>
        <a:off x="8814293" y="1530494"/>
        <a:ext cx="2002408" cy="1682022"/>
      </dsp:txXfrm>
    </dsp:sp>
    <dsp:sp modelId="{C772A7A1-60E6-4BBC-9FF3-F343321A7B4B}">
      <dsp:nvSpPr>
        <dsp:cNvPr id="0" name=""/>
        <dsp:cNvSpPr/>
      </dsp:nvSpPr>
      <dsp:spPr>
        <a:xfrm>
          <a:off x="9394991" y="745551"/>
          <a:ext cx="841011" cy="841011"/>
        </a:xfrm>
        <a:prstGeom prst="ellipse">
          <a:avLst/>
        </a:prstGeom>
        <a:solidFill>
          <a:schemeClr val="accent2">
            <a:hueOff val="-1293656"/>
            <a:satOff val="-74603"/>
            <a:lumOff val="7669"/>
            <a:alphaOff val="0"/>
          </a:schemeClr>
        </a:solidFill>
        <a:ln w="12700" cap="flat" cmpd="sng" algn="ctr">
          <a:solidFill>
            <a:schemeClr val="accent2">
              <a:hueOff val="-1293656"/>
              <a:satOff val="-74603"/>
              <a:lumOff val="76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569" tIns="12700" rIns="65569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5</a:t>
          </a:r>
        </a:p>
      </dsp:txBody>
      <dsp:txXfrm>
        <a:off x="9518154" y="868714"/>
        <a:ext cx="594685" cy="594685"/>
      </dsp:txXfrm>
    </dsp:sp>
    <dsp:sp modelId="{620E79C2-9DC7-4119-B07A-8620A37D5815}">
      <dsp:nvSpPr>
        <dsp:cNvPr id="0" name=""/>
        <dsp:cNvSpPr/>
      </dsp:nvSpPr>
      <dsp:spPr>
        <a:xfrm>
          <a:off x="8814293" y="3268513"/>
          <a:ext cx="2002408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80F0D-2140-4616-B361-3EA38B77AE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2907B-32B4-4305-811D-9CC9680B8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7D590-CA81-487E-976C-EA6F945C3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E09E2-45C7-4CA5-916D-33C65EC9E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F02FB-705E-4906-BBB4-84EE32FBC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6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A5D02-60C5-4A1A-B76C-0B7E36392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73326-0401-4D84-986C-96B1D280F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1CF52-E05B-4447-A095-953A222A5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0901B-5756-4CE4-9ACE-DAE84C837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BB3A1-296D-4F20-9B52-97A6CB21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552E0F-A7CF-4096-8E80-2C2012418D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5E015-5FE1-4751-995B-91AF58F9A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BD049-DEC3-4B5B-BF04-2D4BE1F7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1E4D0-CE82-438B-BE01-5237BBA0C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E8C6C-66FE-4C29-A6BD-57279E329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9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1225F-44CA-4524-8216-A8BD9CEC9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4BD50-3E80-47ED-8A16-E74B6B16E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E3443-DBF7-4D53-9C2C-8B8333EE3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55573-CC09-4997-89E1-588978EB9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4532A-C3E9-47FD-9D44-7BF1058F0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7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E9919-DDD5-40C9-A191-5901190C7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162E9-14A9-4BA6-BE8D-62C5FFB3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670F7-923C-4001-B4AA-B32FD353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A68B2-1F25-4DC8-BD57-DC1837854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EAF3B-C02E-4FE8-9CB2-9073F78A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1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35DA-E726-460F-9366-67BFFCCBD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84E25-0E92-4CC0-8776-1411BAD37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17622-766B-4036-8D9B-9C76D5770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BF6CA-66D0-43EE-82EF-34FBBCAC8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2F1A9-BCD2-4EE5-AA30-1FF9D374C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49C6F-7845-40EB-8E31-EF6925B9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6D44-327A-4560-9F50-BF6A2E514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B1C26-7B4B-4BE9-BEFD-DB4A4AE01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EC5F60-2A5E-4DDE-8F50-AD5203347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CB6668-5FC8-4D68-BDA5-618D46F55E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5AFDD-F415-40EC-AFAC-0692DA56FD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D37390-B405-4425-A5BC-BE3156D0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3D01A9-9491-4B6F-95C5-A8D2AD276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AD4605-20AF-41D1-9A3F-C3319445F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4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C019E-3BEE-4A8F-9602-A98567463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835BE3-238C-4141-91F5-00A621718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B9F780-64E7-4D1F-9ED0-A8CF4A234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654F65-0B45-4AEB-BB13-BAC634C2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3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90973E-AC22-4B7D-9894-46F9D3F4A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A38096-D050-401E-8204-A7DD9CAF6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23DAE-298F-42FB-A5DE-D2A8992E3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7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E28B-90CB-4938-80B8-DE3277154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C2C7A-694A-4C4F-B3FC-AF8F08ADC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E8398-1ABF-4C01-96A6-592830D65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7B5DB-5ACD-462D-9183-2D14A390F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6F6A7-5C22-4D0B-B295-29561013F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32DE6-89BE-46DC-93F1-55CFEDBEE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6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5206D-895F-480A-A732-E4ADB7773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B08A0C-1E1A-4288-8D7F-D5A5BF2149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3F90F-4533-404E-8A7E-2501B0BB6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07782-9699-4926-8489-736A6692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3D3F8-F28E-410F-99DF-F30C27B25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A1301-4A74-4354-8892-CBBE06B63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16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1934DB-B471-4A9D-A6F1-478EF7F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78174-D105-4248-BD9A-FB06BDDCE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72352-1F16-402A-8A00-1F57A00B4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B34CE-2912-4103-8709-FD71139B6E5D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28896-0F64-4661-8109-1F6891815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7EE8C-D516-4F17-A845-7C60D572D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388AB-7BE7-414C-A11C-F0540395D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6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hcc.eatrightpro.org/home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24747089-0322-4B03-B224-817DD4C8B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228512D-3055-4911-A4D1-4A084C9C4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933928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3C98C7BF-70D9-4D19-BD2D-D808991FD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3853" y="5272381"/>
            <a:ext cx="3171238" cy="1585619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497CCB5-5FC2-473C-AFCC-2430CEF1D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940246" y="1742916"/>
            <a:ext cx="3372170" cy="3372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ame 42">
            <a:extLst>
              <a:ext uri="{FF2B5EF4-FFF2-40B4-BE49-F238E27FC236}">
                <a16:creationId xmlns:a16="http://schemas.microsoft.com/office/drawing/2014/main" id="{599C8C75-BFDF-44E7-A028-EEB5EDD5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501609" y="1304278"/>
            <a:ext cx="4249446" cy="4249444"/>
          </a:xfrm>
          <a:prstGeom prst="frame">
            <a:avLst>
              <a:gd name="adj1" fmla="val 1195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76F47D-842D-494F-8FE9-7D3C019EA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17190" y="2721789"/>
            <a:ext cx="3618284" cy="1345720"/>
          </a:xfrm>
          <a:noFill/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080808"/>
                </a:solidFill>
              </a:rPr>
              <a:t>Professionalism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15D7D-C62D-47A4-AAFE-14A5593D3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5860" y="4161701"/>
            <a:ext cx="2700944" cy="659993"/>
          </a:xfrm>
          <a:noFill/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80808"/>
                </a:solidFill>
              </a:rPr>
              <a:t>Getting Back to the Basics</a:t>
            </a: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FFD685C2-1A84-41DE-BFA0-0A068F83D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914977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Graphic 31" descr="Handshake">
            <a:extLst>
              <a:ext uri="{FF2B5EF4-FFF2-40B4-BE49-F238E27FC236}">
                <a16:creationId xmlns:a16="http://schemas.microsoft.com/office/drawing/2014/main" id="{D07D64B6-337F-4869-8FB8-C8EB60A41B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735" y="939973"/>
            <a:ext cx="4978053" cy="497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9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8DC77F06-5296-41EE-89A2-ECCB834B57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0868D-EEC5-4C4E-98EF-B2111E726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Look Professional…Best Practices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9AE0ECC0-4A9D-4E18-9786-982B56A61E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826039"/>
              </p:ext>
            </p:extLst>
          </p:nvPr>
        </p:nvGraphicFramePr>
        <p:xfrm>
          <a:off x="643467" y="1782981"/>
          <a:ext cx="6891187" cy="43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628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8FC092-540B-4485-94E1-53104B9E5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321734"/>
            <a:ext cx="6891187" cy="1135737"/>
          </a:xfrm>
        </p:spPr>
        <p:txBody>
          <a:bodyPr>
            <a:normAutofit/>
          </a:bodyPr>
          <a:lstStyle/>
          <a:p>
            <a:r>
              <a:rPr lang="en-US" sz="3600" dirty="0"/>
              <a:t>Smile…positive attitude…be approachable</a:t>
            </a:r>
          </a:p>
        </p:txBody>
      </p:sp>
      <p:sp>
        <p:nvSpPr>
          <p:cNvPr id="31" name="Isosceles Triangle 11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3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096F4E-0F4F-4512-93B2-827D32784F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811" r="20651" b="-1"/>
          <a:stretch/>
        </p:blipFill>
        <p:spPr>
          <a:xfrm>
            <a:off x="8129873" y="10"/>
            <a:ext cx="4062128" cy="6857990"/>
          </a:xfrm>
          <a:prstGeom prst="rect">
            <a:avLst/>
          </a:prstGeom>
        </p:spPr>
      </p:pic>
      <p:grpSp>
        <p:nvGrpSpPr>
          <p:cNvPr id="33" name="Group 15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34" name="Rectangle 16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17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A74C80-618A-43F5-8106-7DD6DE3F7C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86946"/>
              </p:ext>
            </p:extLst>
          </p:nvPr>
        </p:nvGraphicFramePr>
        <p:xfrm>
          <a:off x="643467" y="1782981"/>
          <a:ext cx="6891187" cy="43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50656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CCD809-5C27-4943-A698-5FAE0E910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Be present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679B9-7ACC-4D27-92E7-B4BF25520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4000" dirty="0"/>
              <a:t>Talk to residents you are assessing.  Interview staff who work with them</a:t>
            </a:r>
          </a:p>
          <a:p>
            <a:r>
              <a:rPr lang="en-US" sz="4000" dirty="0"/>
              <a:t>Engage staff in audits</a:t>
            </a:r>
          </a:p>
          <a:p>
            <a:r>
              <a:rPr lang="en-US" sz="4000" dirty="0"/>
              <a:t>Limit remote work to consults on your off days and/or emergency situations, or per facility request</a:t>
            </a:r>
          </a:p>
        </p:txBody>
      </p:sp>
    </p:spTree>
    <p:extLst>
      <p:ext uri="{BB962C8B-B14F-4D97-AF65-F5344CB8AC3E}">
        <p14:creationId xmlns:p14="http://schemas.microsoft.com/office/powerpoint/2010/main" val="1260651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3297C6-6673-4A82-BAB4-46567FCED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 dirty="0"/>
              <a:t>Keep a consistent schedule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D7D54-D61A-4714-AC33-B35F6BBB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r>
              <a:rPr lang="en-US" sz="2400"/>
              <a:t>Inform facility of which days you will be in the facility from month to month</a:t>
            </a:r>
          </a:p>
          <a:p>
            <a:r>
              <a:rPr lang="en-US" sz="2400"/>
              <a:t>Stick to the schedule</a:t>
            </a:r>
          </a:p>
          <a:p>
            <a:r>
              <a:rPr lang="en-US" sz="2400"/>
              <a:t>Arrive to the facility within a 30 minute time frame each visit</a:t>
            </a:r>
          </a:p>
          <a:p>
            <a:r>
              <a:rPr lang="en-US" sz="2400"/>
              <a:t>If working outside of standard business hours…for example to observe a dinner meal, or observe HS snack pass, communicate that with CDM, and/or administrator/director of nursing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chedule Event Action">
            <a:extLst>
              <a:ext uri="{FF2B5EF4-FFF2-40B4-BE49-F238E27FC236}">
                <a16:creationId xmlns:a16="http://schemas.microsoft.com/office/drawing/2014/main" id="{C7238767-09AE-4C8D-87C3-045FD2AC6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3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BBB095-73AF-4653-A4E7-7242DBC0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n-US" sz="4000"/>
              <a:t>Communication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D7F2D7-4DEC-4961-8927-DDDA737ED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617461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402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364580B-B24D-4448-B898-C13F15482B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uit">
            <a:extLst>
              <a:ext uri="{FF2B5EF4-FFF2-40B4-BE49-F238E27FC236}">
                <a16:creationId xmlns:a16="http://schemas.microsoft.com/office/drawing/2014/main" id="{B22A49DB-D982-4E66-8055-D04E73E2B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23988" y="2537389"/>
            <a:ext cx="1775572" cy="177557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CEBB63E-FF19-493F-9618-BFFB451D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-2"/>
            <a:ext cx="7537704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8DB6C1-EFEB-4FAF-906C-2DC680274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619" y="365125"/>
            <a:ext cx="6284626" cy="1984785"/>
          </a:xfrm>
        </p:spPr>
        <p:txBody>
          <a:bodyPr anchor="b">
            <a:normAutofit/>
          </a:bodyPr>
          <a:lstStyle/>
          <a:p>
            <a:r>
              <a:rPr lang="en-US" sz="2500" b="1">
                <a:solidFill>
                  <a:srgbClr val="FFFFFF"/>
                </a:solidFill>
              </a:rPr>
              <a:t>Professionalism</a:t>
            </a:r>
            <a:br>
              <a:rPr lang="en-US" sz="2500">
                <a:solidFill>
                  <a:srgbClr val="FFFFFF"/>
                </a:solidFill>
              </a:rPr>
            </a:br>
            <a:r>
              <a:rPr lang="en-US" sz="2500">
                <a:solidFill>
                  <a:srgbClr val="FFFFFF"/>
                </a:solidFill>
              </a:rPr>
              <a:t>“</a:t>
            </a:r>
            <a:r>
              <a:rPr lang="en-US" sz="2500" b="0">
                <a:solidFill>
                  <a:srgbClr val="FFFFFF"/>
                </a:solidFill>
                <a:effectLst/>
              </a:rPr>
              <a:t>Workers who dress well, have integrity, and are calm, cool, and collected are generally considered professional, and display professionalism.”</a:t>
            </a:r>
            <a:endParaRPr lang="en-US" sz="25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9A31E-BDC6-4A3A-99D7-2100F0822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19" y="2561303"/>
            <a:ext cx="6284626" cy="3210232"/>
          </a:xfrm>
        </p:spPr>
        <p:txBody>
          <a:bodyPr anchor="t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Look and act the part</a:t>
            </a:r>
          </a:p>
          <a:p>
            <a:r>
              <a:rPr lang="en-US" sz="3200" dirty="0">
                <a:solidFill>
                  <a:srgbClr val="FFFFFF"/>
                </a:solidFill>
              </a:rPr>
              <a:t>Be on time</a:t>
            </a:r>
          </a:p>
          <a:p>
            <a:r>
              <a:rPr lang="en-US" sz="3200" dirty="0">
                <a:solidFill>
                  <a:srgbClr val="FFFFFF"/>
                </a:solidFill>
              </a:rPr>
              <a:t>Wear a nametag</a:t>
            </a:r>
          </a:p>
          <a:p>
            <a:r>
              <a:rPr lang="en-US" sz="3200" dirty="0">
                <a:solidFill>
                  <a:srgbClr val="FFFFFF"/>
                </a:solidFill>
              </a:rPr>
              <a:t>Respectful</a:t>
            </a:r>
          </a:p>
          <a:p>
            <a:r>
              <a:rPr lang="en-US" sz="3200" dirty="0">
                <a:solidFill>
                  <a:srgbClr val="FFFFFF"/>
                </a:solidFill>
              </a:rPr>
              <a:t>Courteous</a:t>
            </a:r>
          </a:p>
        </p:txBody>
      </p:sp>
    </p:spTree>
    <p:extLst>
      <p:ext uri="{BB962C8B-B14F-4D97-AF65-F5344CB8AC3E}">
        <p14:creationId xmlns:p14="http://schemas.microsoft.com/office/powerpoint/2010/main" val="1754285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1932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CCFBAC-BA8E-41AE-9228-D5B73EF8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5833"/>
            <a:ext cx="4215063" cy="23987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Updates from Dietetics in HealthCare Communities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0D48C4CA-0527-46F3-8BAA-758EE761C2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955" y="1195578"/>
            <a:ext cx="9875259" cy="118503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A27692-2587-45E5-B119-D22697FE03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58613" y="2612572"/>
            <a:ext cx="6885992" cy="47586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/>
              <a:t>Virtual Symposium: Self Study Version available</a:t>
            </a:r>
          </a:p>
          <a:p>
            <a:r>
              <a:rPr lang="en-US" sz="2000" dirty="0"/>
              <a:t>Inservice Manual available $24.99 for members, 34.99 for non members</a:t>
            </a:r>
          </a:p>
          <a:p>
            <a:r>
              <a:rPr lang="en-US" sz="2000" dirty="0"/>
              <a:t>Election Results:  Chair-elect: Sue </a:t>
            </a:r>
            <a:r>
              <a:rPr lang="en-US" sz="2000" dirty="0" err="1"/>
              <a:t>Linja</a:t>
            </a:r>
            <a:r>
              <a:rPr lang="en-US" sz="2000" dirty="0"/>
              <a:t>  </a:t>
            </a:r>
          </a:p>
          <a:p>
            <a:r>
              <a:rPr lang="en-US" sz="2000" dirty="0">
                <a:hlinkClick r:id="rId3"/>
              </a:rPr>
              <a:t>https://dhcc.eatrightpro.org/home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172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393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Professionalism</vt:lpstr>
      <vt:lpstr>Look Professional…Best Practices</vt:lpstr>
      <vt:lpstr>Smile…positive attitude…be approachable</vt:lpstr>
      <vt:lpstr>Be present</vt:lpstr>
      <vt:lpstr>Keep a consistent schedule</vt:lpstr>
      <vt:lpstr>Communication</vt:lpstr>
      <vt:lpstr>Professionalism “Workers who dress well, have integrity, and are calm, cool, and collected are generally considered professional, and display professionalism.”</vt:lpstr>
      <vt:lpstr>PowerPoint Presentation</vt:lpstr>
      <vt:lpstr>Updates from Dietetics in HealthCare Communities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Professionalism</dc:title>
  <dc:creator>Stan Bell</dc:creator>
  <cp:lastModifiedBy>Stan Bell</cp:lastModifiedBy>
  <cp:revision>5</cp:revision>
  <dcterms:created xsi:type="dcterms:W3CDTF">2022-03-03T16:32:37Z</dcterms:created>
  <dcterms:modified xsi:type="dcterms:W3CDTF">2022-03-07T21:51:57Z</dcterms:modified>
</cp:coreProperties>
</file>